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6" r:id="rId5"/>
    <p:sldId id="265" r:id="rId6"/>
    <p:sldId id="277" r:id="rId7"/>
    <p:sldId id="268" r:id="rId8"/>
    <p:sldId id="269" r:id="rId9"/>
    <p:sldId id="270" r:id="rId10"/>
    <p:sldId id="267" r:id="rId11"/>
    <p:sldId id="275" r:id="rId12"/>
    <p:sldId id="263" r:id="rId13"/>
    <p:sldId id="274" r:id="rId14"/>
    <p:sldId id="278" r:id="rId15"/>
    <p:sldId id="264" r:id="rId16"/>
    <p:sldId id="279" r:id="rId17"/>
    <p:sldId id="280" r:id="rId18"/>
    <p:sldId id="281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BA3C1-2365-489B-A83F-6D9465F4E212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598DC-9A81-419D-A42B-565336226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8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D9AB-4B20-41E3-9D7E-AA2357E9596E}" type="datetime1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1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02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B00E-9480-45BE-A75B-8F14FAE3565A}" type="datetime1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1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7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5C0A-C92E-45FF-AE06-A461CAC5FFE1}" type="datetime1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1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5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52E1-6147-4877-8885-494409B33F58}" type="datetime1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1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7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5611-90FA-4804-BD9F-2CDEDC0790AD}" type="datetime1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1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2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0519-9695-4DBA-8E33-28CB5531452A}" type="datetime1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1 Slides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DA47-7063-494C-9DAA-E0BE42C32333}" type="datetime1">
              <a:rPr lang="en-US" smtClean="0"/>
              <a:t>6/7/2016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1 Slides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7095-E20E-4FCA-B622-8A154037BC6E}" type="datetime1">
              <a:rPr lang="en-US" smtClean="0"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1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3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3CE0-F943-44B2-80CD-FB982ECD08EC}" type="datetime1">
              <a:rPr lang="en-US" smtClean="0"/>
              <a:t>6/7/2016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1 Slides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9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42F0-AD5D-412C-8F99-CDD37AE0B91B}" type="datetime1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1 Slides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7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6742-7D81-4F87-BC4A-D9A9AF71C25B}" type="datetime1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1 Slides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4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43FB7-52E3-4EF3-AA7E-5786E1B19001}" type="datetime1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Kodu Module 1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0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Kodu Module 1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S. Touretzky</a:t>
            </a:r>
          </a:p>
          <a:p>
            <a:r>
              <a:rPr lang="en-US" dirty="0" smtClean="0"/>
              <a:t>Carnegie Mellon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1 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Apples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2716925"/>
            <a:ext cx="5886450" cy="2292512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1 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4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Me Drive Idiom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2818"/>
            <a:ext cx="8229600" cy="374072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1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28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Star1X World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1600200"/>
            <a:ext cx="8050084" cy="4525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1 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57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Tiles for Eating Stars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81200"/>
            <a:ext cx="6324600" cy="270355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1 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79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Tiles for Eating Stars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0"/>
            <a:ext cx="7924800" cy="289148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1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7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Flee1X World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1600200"/>
            <a:ext cx="8050084" cy="4525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1 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72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1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668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2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1 Slides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36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1 Slides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38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810000"/>
            <a:ext cx="3657143" cy="2742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56172"/>
            <a:ext cx="4467454" cy="1739876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1 Slides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41910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what order will the kodu eat the apples?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00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XBox</a:t>
            </a:r>
            <a:r>
              <a:rPr lang="en-US" dirty="0" smtClean="0"/>
              <a:t> Sticks and Shoulder Buttons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22" y="1600200"/>
            <a:ext cx="5431155" cy="4525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1 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rule says to go to the nearest star?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15011"/>
            <a:ext cx="5057775" cy="332340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1 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04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rule tells the kodu to eat the star when it reaches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982958"/>
            <a:ext cx="4981575" cy="327333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1 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6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A-B-X-Y, Start, and Back Buttons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62980"/>
            <a:ext cx="6023315" cy="383301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1 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5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Apple1X World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1600200"/>
            <a:ext cx="8050084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1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7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Pursue and Consume Idiom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5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2818"/>
            <a:ext cx="8229599" cy="374072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1 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49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Tiles for Eating Apples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36512"/>
            <a:ext cx="8229600" cy="3053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1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75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Tool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7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7928882" cy="462518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1 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26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Object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8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48581"/>
            <a:ext cx="7220744" cy="459501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1 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3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Rule Editor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9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7170957" cy="44196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1 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93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202</Words>
  <Application>Microsoft Office PowerPoint</Application>
  <PresentationFormat>On-screen Show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Kodu Module 1 Slides</vt:lpstr>
      <vt:lpstr>XBox Sticks and Shoulder Buttons</vt:lpstr>
      <vt:lpstr>A-B-X-Y, Start, and Back Buttons</vt:lpstr>
      <vt:lpstr>Apple1X World</vt:lpstr>
      <vt:lpstr>Pursue and Consume Idiom</vt:lpstr>
      <vt:lpstr>Tiles for Eating Apples</vt:lpstr>
      <vt:lpstr>The Tool Menu</vt:lpstr>
      <vt:lpstr>The Object Tool</vt:lpstr>
      <vt:lpstr>The Rule Editor</vt:lpstr>
      <vt:lpstr>Eating Apples</vt:lpstr>
      <vt:lpstr>Let Me Drive Idiom</vt:lpstr>
      <vt:lpstr>Star1X World</vt:lpstr>
      <vt:lpstr>Tiles for Eating Stars</vt:lpstr>
      <vt:lpstr>Tiles for Eating Stars</vt:lpstr>
      <vt:lpstr>Flee1X World</vt:lpstr>
      <vt:lpstr>PowerPoint Presentation</vt:lpstr>
      <vt:lpstr>PowerPoint Presentation</vt:lpstr>
      <vt:lpstr>PowerPoint Presentation</vt:lpstr>
      <vt:lpstr>Review</vt:lpstr>
      <vt:lpstr>Review</vt:lpstr>
      <vt:lpstr>Review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Kodu Module 1</dc:title>
  <dc:creator>David S. Touretzky</dc:creator>
  <cp:lastModifiedBy>David S. Touretzky</cp:lastModifiedBy>
  <cp:revision>16</cp:revision>
  <dcterms:created xsi:type="dcterms:W3CDTF">2015-06-16T00:17:23Z</dcterms:created>
  <dcterms:modified xsi:type="dcterms:W3CDTF">2016-06-07T06:33:23Z</dcterms:modified>
</cp:coreProperties>
</file>