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5" r:id="rId3"/>
    <p:sldId id="266" r:id="rId4"/>
    <p:sldId id="280" r:id="rId5"/>
    <p:sldId id="269" r:id="rId6"/>
    <p:sldId id="270" r:id="rId7"/>
    <p:sldId id="271" r:id="rId8"/>
    <p:sldId id="281" r:id="rId9"/>
    <p:sldId id="272" r:id="rId10"/>
    <p:sldId id="282" r:id="rId11"/>
    <p:sldId id="267" r:id="rId12"/>
    <p:sldId id="279" r:id="rId13"/>
    <p:sldId id="268" r:id="rId14"/>
    <p:sldId id="273" r:id="rId15"/>
    <p:sldId id="274" r:id="rId16"/>
    <p:sldId id="276" r:id="rId17"/>
    <p:sldId id="275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47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FBA3C1-2365-489B-A83F-6D9465F4E212}" type="datetimeFigureOut">
              <a:rPr lang="en-US" smtClean="0"/>
              <a:t>7/4/2015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4598DC-9A81-419D-A42B-565336226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88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4598DC-9A81-419D-A42B-565336226F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47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F4A50-332C-44EA-BA73-DA7F0F8F446E}" type="datetime1">
              <a:rPr lang="en-US" smtClean="0"/>
              <a:t>7/4/2015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2 Slides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02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69E84-6463-4686-8810-1D78656D06D4}" type="datetime1">
              <a:rPr lang="en-US" smtClean="0"/>
              <a:t>7/4/2015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2 Slides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87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FA0ED-F0E1-479D-B957-B8D3C7429B7F}" type="datetime1">
              <a:rPr lang="en-US" smtClean="0"/>
              <a:t>7/4/2015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2 Slides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58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6014-DBEA-4583-B204-E20E8A8016B8}" type="datetime1">
              <a:rPr lang="en-US" smtClean="0"/>
              <a:t>7/4/2015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2 Slides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75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FC8EC-F182-486B-A140-E01659B10086}" type="datetime1">
              <a:rPr lang="en-US" smtClean="0"/>
              <a:t>7/4/2015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2 Slides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27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B2D2C-DE31-426C-ADCD-9308BD4D4623}" type="datetime1">
              <a:rPr lang="en-US" smtClean="0"/>
              <a:t>7/4/2015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2 Slides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68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A9F19-D466-4034-9916-CA3A45D27C9E}" type="datetime1">
              <a:rPr lang="en-US" smtClean="0"/>
              <a:t>7/4/2015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2 Slides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3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A8AE7-0FAE-4E37-A62B-D47C35AC1038}" type="datetime1">
              <a:rPr lang="en-US" smtClean="0"/>
              <a:t>7/4/2015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2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3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75461-B15D-4ED8-9B68-EFD78851007D}" type="datetime1">
              <a:rPr lang="en-US" smtClean="0"/>
              <a:t>7/4/2015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2 Slides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99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6618F-DE72-45F3-861C-D09451DCD23D}" type="datetime1">
              <a:rPr lang="en-US" smtClean="0"/>
              <a:t>7/4/2015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2 Slides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76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1C2A1-8B3B-4B78-B630-BD43FD7D7052}" type="datetime1">
              <a:rPr lang="en-US" smtClean="0"/>
              <a:t>7/4/2015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2 Slides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49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09F35-216A-42A8-831A-BFCC4CDF5118}" type="datetime1">
              <a:rPr lang="en-US" smtClean="0"/>
              <a:t>7/4/2015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Kodu Module 2 Slides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83582-F24A-4E50-9A71-0658F150E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07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Kodu Module 2 Slides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David S. Touretzky</a:t>
            </a:r>
          </a:p>
          <a:p>
            <a:r>
              <a:rPr lang="en-US" dirty="0" smtClean="0"/>
              <a:t>Carnegie Mellon University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2 Slides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7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Non-Preferred, Different Order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76" y="1816810"/>
            <a:ext cx="7053448" cy="409274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2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250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Ball1 World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8" y="1600200"/>
            <a:ext cx="8050084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2 Slides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05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Tiles for Consuming Soccer Balls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4135"/>
            <a:ext cx="8229600" cy="373809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2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57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Paint1 World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8" y="1600200"/>
            <a:ext cx="8050084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Kodu Module 2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2316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Pursue or Consume?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2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075" y="2928867"/>
            <a:ext cx="4829849" cy="100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9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Pursue or Consume?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2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312" y="2928867"/>
            <a:ext cx="4839376" cy="100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954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Pursue or Consume?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2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075" y="2938394"/>
            <a:ext cx="4829849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884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Pursue or Consume?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2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312" y="2938394"/>
            <a:ext cx="4839376" cy="981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2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Rule Says to</a:t>
            </a:r>
            <a:br>
              <a:rPr lang="en-US" dirty="0" smtClean="0"/>
            </a:br>
            <a:r>
              <a:rPr lang="en-US" dirty="0" smtClean="0"/>
              <a:t>Pursue Only Orange Hearts?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811" y="2224652"/>
            <a:ext cx="5744377" cy="327705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2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74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Which Rule Says to</a:t>
            </a:r>
            <a:br>
              <a:rPr lang="en-US" dirty="0" smtClean="0"/>
            </a:br>
            <a:r>
              <a:rPr lang="en-US" dirty="0" smtClean="0"/>
              <a:t>Consume Only Blue Stars?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759" y="2219889"/>
            <a:ext cx="5782482" cy="3286584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2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14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Pursue and Consume Idiom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2</a:t>
            </a:fld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92818"/>
            <a:ext cx="8229600" cy="3740727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2 Slides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649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Tiles for Eating Apples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2 Slides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8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0"/>
            <a:ext cx="6858000" cy="254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945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Apple2 World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8" y="1600200"/>
            <a:ext cx="8050084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2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68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Only Eat Red Apples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8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63771"/>
            <a:ext cx="8229600" cy="259882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2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98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Pursue and Consume Red Apples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62374"/>
            <a:ext cx="8229600" cy="260161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2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41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 Red Apples, Grab Blue </a:t>
            </a:r>
            <a:r>
              <a:rPr lang="en-US" dirty="0" smtClean="0"/>
              <a:t>Ones?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99641"/>
            <a:ext cx="6781800" cy="299886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2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09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 Red Apples, Grab Blue </a:t>
            </a:r>
            <a:r>
              <a:rPr lang="en-US" dirty="0" smtClean="0"/>
              <a:t>Ones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031" y="1999641"/>
            <a:ext cx="6726937" cy="299886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2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78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Non-Preferred Solution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76" y="1761731"/>
            <a:ext cx="7053448" cy="42029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Kodu Module 2 Slides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3582-F24A-4E50-9A71-0658F150E3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449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4591</TotalTime>
  <Words>180</Words>
  <Application>Microsoft Office PowerPoint</Application>
  <PresentationFormat>On-screen Show (4:3)</PresentationFormat>
  <Paragraphs>60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Kodu Module 2 Slides</vt:lpstr>
      <vt:lpstr>Pursue and Consume Idiom</vt:lpstr>
      <vt:lpstr>Tiles for Eating Apples</vt:lpstr>
      <vt:lpstr>Apple2 World</vt:lpstr>
      <vt:lpstr>Only Eat Red Apples</vt:lpstr>
      <vt:lpstr>Pursue and Consume Red Apples</vt:lpstr>
      <vt:lpstr>Eat Red Apples, Grab Blue Ones?</vt:lpstr>
      <vt:lpstr>Eat Red Apples, Grab Blue Ones</vt:lpstr>
      <vt:lpstr>Non-Preferred Solution</vt:lpstr>
      <vt:lpstr>Non-Preferred, Different Order</vt:lpstr>
      <vt:lpstr>Ball1 World</vt:lpstr>
      <vt:lpstr>Tiles for Consuming Soccer Balls</vt:lpstr>
      <vt:lpstr>Paint1 World</vt:lpstr>
      <vt:lpstr>Pursue or Consume?</vt:lpstr>
      <vt:lpstr>Pursue or Consume?</vt:lpstr>
      <vt:lpstr>Pursue or Consume?</vt:lpstr>
      <vt:lpstr>Pursue or Consume?</vt:lpstr>
      <vt:lpstr>Which Rule Says to Pursue Only Orange Hearts?</vt:lpstr>
      <vt:lpstr>Which Rule Says to Consume Only Blue Stars?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Kodu Module 1</dc:title>
  <dc:creator>David S. Touretzky</dc:creator>
  <cp:lastModifiedBy>David S. Touretzky</cp:lastModifiedBy>
  <cp:revision>16</cp:revision>
  <dcterms:created xsi:type="dcterms:W3CDTF">2015-06-16T00:17:23Z</dcterms:created>
  <dcterms:modified xsi:type="dcterms:W3CDTF">2015-07-05T01:54:18Z</dcterms:modified>
</cp:coreProperties>
</file>