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9" r:id="rId6"/>
    <p:sldId id="259" r:id="rId7"/>
    <p:sldId id="260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BA3C1-2365-489B-A83F-6D9465F4E212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98DC-9A81-419D-A42B-56533622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EAF6-E3EB-4F1D-A31F-90AB11F355C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D42-51C0-4EEE-98B4-97A2A428A969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10FC-67D7-4891-BCA0-2EF85334426E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CDA4-6675-4509-A9E5-CB88A493DF03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C76A-25D5-4A7D-9FAD-64B783951A98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FAD5-B514-40F5-B0CB-329EA59112C6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4B7-0708-46EC-89DF-3E4A6D53101F}" type="datetime1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47B2-E1C7-40EE-B1EB-10C9B7C9B193}" type="datetime1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0E5E-D2E6-497B-A06C-D914E3CD2DD0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D4F4-A117-4245-8D7C-E0DB5AE2C3D1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49E7-8E90-4D70-80FD-71B13740B20E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4566-AD93-47C7-BD25-0A03A049A937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Kodu Module </a:t>
            </a:r>
            <a:r>
              <a:rPr lang="en-US" dirty="0" smtClean="0"/>
              <a:t>5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S. Touretzky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Race: Cycle vs. Octopus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PAGE 1:</a:t>
            </a:r>
            <a:br>
              <a:rPr lang="en-US" sz="1800" dirty="0" smtClean="0"/>
            </a:br>
            <a:r>
              <a:rPr lang="en-US" sz="1800" dirty="0" smtClean="0"/>
              <a:t> [1] WHEN bump octopus DO switch to page 2</a:t>
            </a:r>
            <a:br>
              <a:rPr lang="en-US" sz="1800" dirty="0" smtClean="0"/>
            </a:br>
            <a:r>
              <a:rPr lang="en-US" sz="1800" dirty="0" smtClean="0"/>
              <a:t> [2] WHEN bump cycle DO switch to page 3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PAGE 2:</a:t>
            </a:r>
            <a:br>
              <a:rPr lang="en-US" sz="1800" dirty="0" smtClean="0"/>
            </a:br>
            <a:r>
              <a:rPr lang="en-US" sz="1800" dirty="0" smtClean="0"/>
              <a:t> [1] WHEN see hut DO move toward</a:t>
            </a:r>
            <a:br>
              <a:rPr lang="en-US" sz="1800" dirty="0" smtClean="0"/>
            </a:br>
            <a:r>
              <a:rPr lang="en-US" sz="1800" dirty="0" smtClean="0"/>
              <a:t> [2] WHEN bump hut DO switch to page 3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PAGE 3:</a:t>
            </a:r>
            <a:br>
              <a:rPr lang="en-US" sz="1800" dirty="0" smtClean="0"/>
            </a:br>
            <a:r>
              <a:rPr lang="en-US" sz="1800" dirty="0" smtClean="0"/>
              <a:t> [1] WHEN see castle DO move toward</a:t>
            </a:r>
            <a:br>
              <a:rPr lang="en-US" sz="1800" dirty="0" smtClean="0"/>
            </a:br>
            <a:r>
              <a:rPr lang="en-US" sz="1800" dirty="0" smtClean="0"/>
              <a:t> [2] WHEN bump castle DO win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56" y="2286000"/>
            <a:ext cx="396338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6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vs. Octopus Answer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8" y="2209800"/>
            <a:ext cx="8132302" cy="30089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3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to Reach the Castle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7480183" cy="27200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Page As Color Idiom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600" cy="37407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0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Harder Castle Problem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8" y="2209800"/>
            <a:ext cx="8498122" cy="26708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Red and Blue Apples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7270633" cy="26438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7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With Three Nodes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8836546" cy="2777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7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This 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PAGE 1:</a:t>
            </a:r>
            <a:br>
              <a:rPr lang="en-US" sz="1800" dirty="0" smtClean="0"/>
            </a:br>
            <a:r>
              <a:rPr lang="en-US" sz="1800" dirty="0" smtClean="0"/>
              <a:t> [1] WHEN DO color me blue</a:t>
            </a:r>
            <a:br>
              <a:rPr lang="en-US" sz="1800" dirty="0" smtClean="0"/>
            </a:br>
            <a:r>
              <a:rPr lang="en-US" sz="1800" dirty="0" smtClean="0"/>
              <a:t> [2] WHEN see tree DO move toward</a:t>
            </a:r>
            <a:br>
              <a:rPr lang="en-US" sz="1800" dirty="0" smtClean="0"/>
            </a:br>
            <a:r>
              <a:rPr lang="en-US" sz="1800" dirty="0" smtClean="0"/>
              <a:t> [3] WHEN bump tree DO switch to page 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PAGE 2:</a:t>
            </a:r>
            <a:br>
              <a:rPr lang="en-US" sz="1800" dirty="0" smtClean="0"/>
            </a:br>
            <a:r>
              <a:rPr lang="en-US" sz="1800" dirty="0" smtClean="0"/>
              <a:t> [1] WHEN DO color me pink</a:t>
            </a:r>
            <a:br>
              <a:rPr lang="en-US" sz="1800" dirty="0" smtClean="0"/>
            </a:br>
            <a:r>
              <a:rPr lang="en-US" sz="1800" dirty="0" smtClean="0"/>
              <a:t> [2] WHEN see apple DO move toward</a:t>
            </a:r>
            <a:br>
              <a:rPr lang="en-US" sz="1800" dirty="0" smtClean="0"/>
            </a:br>
            <a:r>
              <a:rPr lang="en-US" sz="1800" dirty="0" smtClean="0"/>
              <a:t> [3] WHEN bump apple DO eat it</a:t>
            </a:r>
            <a:br>
              <a:rPr lang="en-US" sz="1800" dirty="0" smtClean="0"/>
            </a:br>
            <a:r>
              <a:rPr lang="en-US" sz="1800" dirty="0" smtClean="0"/>
              <a:t>        </a:t>
            </a:r>
            <a:r>
              <a:rPr lang="en-US" sz="1800" dirty="0" smtClean="0">
                <a:sym typeface="Wingdings 3"/>
              </a:rPr>
              <a:t> </a:t>
            </a:r>
            <a:r>
              <a:rPr lang="en-US" sz="1800" dirty="0" smtClean="0"/>
              <a:t> [4] WHEN DO play coin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PAGE 3:</a:t>
            </a:r>
            <a:br>
              <a:rPr lang="en-US" sz="1800" dirty="0" smtClean="0"/>
            </a:br>
            <a:r>
              <a:rPr lang="en-US" sz="1800" dirty="0" smtClean="0"/>
              <a:t> [1] WHEN DO color me green</a:t>
            </a:r>
            <a:br>
              <a:rPr lang="en-US" sz="1800" dirty="0" smtClean="0"/>
            </a:br>
            <a:r>
              <a:rPr lang="en-US" sz="1800" dirty="0" smtClean="0"/>
              <a:t> [2] WHEN see heart DO move toward</a:t>
            </a:r>
            <a:br>
              <a:rPr lang="en-US" sz="1800" dirty="0" smtClean="0"/>
            </a:br>
            <a:r>
              <a:rPr lang="en-US" sz="1800" dirty="0" smtClean="0"/>
              <a:t> [3] WHEN bump heart DO grab it</a:t>
            </a:r>
            <a:br>
              <a:rPr lang="en-US" sz="1800" dirty="0" smtClean="0"/>
            </a:br>
            <a:r>
              <a:rPr lang="en-US" sz="1800" dirty="0" smtClean="0"/>
              <a:t>        </a:t>
            </a:r>
            <a:r>
              <a:rPr lang="en-US" sz="1800" dirty="0" smtClean="0">
                <a:sym typeface="Wingdings 3"/>
              </a:rPr>
              <a:t>  </a:t>
            </a:r>
            <a:r>
              <a:rPr lang="en-US" sz="1800" dirty="0" smtClean="0"/>
              <a:t>[4] WHEN DO switch to page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230" r="23563" b="8100"/>
          <a:stretch/>
        </p:blipFill>
        <p:spPr>
          <a:xfrm>
            <a:off x="5029200" y="2057400"/>
            <a:ext cx="39319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6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to Draw State Problem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7" y="2209800"/>
            <a:ext cx="7528303" cy="23660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5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1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118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Kodu Module 5 Slides</vt:lpstr>
      <vt:lpstr>State1 World</vt:lpstr>
      <vt:lpstr>State Machine to Reach the Castle</vt:lpstr>
      <vt:lpstr>Show Page As Color Idiom</vt:lpstr>
      <vt:lpstr>Harder Castle Problem</vt:lpstr>
      <vt:lpstr>Alternate Red and Blue Apples</vt:lpstr>
      <vt:lpstr>State Machine With Three Nodes</vt:lpstr>
      <vt:lpstr>Draw This State Machine</vt:lpstr>
      <vt:lpstr>Answer to Draw State Problem</vt:lpstr>
      <vt:lpstr>Race: Cycle vs. Octopus</vt:lpstr>
      <vt:lpstr>Cycle vs. Octopus Answer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Kodu Module 1</dc:title>
  <dc:creator>David S. Touretzky</dc:creator>
  <cp:lastModifiedBy>David S. Touretzky</cp:lastModifiedBy>
  <cp:revision>28</cp:revision>
  <dcterms:created xsi:type="dcterms:W3CDTF">2015-06-16T00:17:23Z</dcterms:created>
  <dcterms:modified xsi:type="dcterms:W3CDTF">2015-06-19T05:26:52Z</dcterms:modified>
</cp:coreProperties>
</file>