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FBA3C1-2365-489B-A83F-6D9465F4E212}" type="datetimeFigureOut">
              <a:rPr lang="en-US" smtClean="0"/>
              <a:t>6/19/2015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4598DC-9A81-419D-A42B-565336226F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889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5F8A2-0BDA-4F8A-8A59-1F493DFE051B}" type="datetime1">
              <a:rPr lang="en-US" smtClean="0"/>
              <a:t>6/19/2015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Kodu Module 6 Slides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83582-F24A-4E50-9A71-0658F150E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102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EF7F2-9D23-496C-81D5-CC5AF4458693}" type="datetime1">
              <a:rPr lang="en-US" smtClean="0"/>
              <a:t>6/19/2015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Kodu Module 6 Slides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83582-F24A-4E50-9A71-0658F150E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876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FE81A-1FA6-427C-B5A2-45687BFAA93D}" type="datetime1">
              <a:rPr lang="en-US" smtClean="0"/>
              <a:t>6/19/2015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Kodu Module 6 Slides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83582-F24A-4E50-9A71-0658F150E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958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17599-09C6-4A54-ABCF-E1097E10514E}" type="datetime1">
              <a:rPr lang="en-US" smtClean="0"/>
              <a:t>6/19/2015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Kodu Module 6 Slides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83582-F24A-4E50-9A71-0658F150E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75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68CB5-DFA1-4D33-B24D-F3CCA449496A}" type="datetime1">
              <a:rPr lang="en-US" smtClean="0"/>
              <a:t>6/19/2015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Kodu Module 6 Slides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83582-F24A-4E50-9A71-0658F150E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527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FE071-CB05-47EA-B35A-4FE69244B5BB}" type="datetime1">
              <a:rPr lang="en-US" smtClean="0"/>
              <a:t>6/19/2015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Kodu Module 6 Slides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83582-F24A-4E50-9A71-0658F150E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68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C169B-836E-450A-A841-0493DA52D485}" type="datetime1">
              <a:rPr lang="en-US" smtClean="0"/>
              <a:t>6/19/2015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Kodu Module 6 Slides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83582-F24A-4E50-9A71-0658F150E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83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D6E9E-5316-4599-BC71-7A5434BA7555}" type="datetime1">
              <a:rPr lang="en-US" smtClean="0"/>
              <a:t>6/19/2015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Kodu Module 6 Slides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83582-F24A-4E50-9A71-0658F150E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135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A0F95-644D-4283-B601-EC0EF284F438}" type="datetime1">
              <a:rPr lang="en-US" smtClean="0"/>
              <a:t>6/19/2015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Kodu Module 6 Slides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83582-F24A-4E50-9A71-0658F150E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499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B61AB-9228-47C8-A5CA-7EEFDC5F9323}" type="datetime1">
              <a:rPr lang="en-US" smtClean="0"/>
              <a:t>6/19/2015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Kodu Module 6 Slides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83582-F24A-4E50-9A71-0658F150E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876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9C520-5252-4AD5-A29D-21F231B0E8F2}" type="datetime1">
              <a:rPr lang="en-US" smtClean="0"/>
              <a:t>6/19/2015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Kodu Module 6 Slides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83582-F24A-4E50-9A71-0658F150E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449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F0019F-445D-47D5-9822-D8823E3BB444}" type="datetime1">
              <a:rPr lang="en-US" smtClean="0"/>
              <a:t>6/19/2015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Kodu Module 6 Slides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A83582-F24A-4E50-9A71-0658F150E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307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Kodu Module 6 Slides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David S. Touretzky</a:t>
            </a:r>
          </a:p>
          <a:p>
            <a:r>
              <a:rPr lang="en-US" dirty="0" smtClean="0"/>
              <a:t>Carnegie Mellon University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83582-F24A-4E50-9A71-0658F150E32A}" type="slidenum">
              <a:rPr lang="en-US" smtClean="0"/>
              <a:t>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Kodu Module 6 Slides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76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Follow the Yellow Brick Road Idiom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92818"/>
            <a:ext cx="8229600" cy="3740727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Kodu Module 6 Slides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83582-F24A-4E50-9A71-0658F150E32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1084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Path1 World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388" y="1600200"/>
            <a:ext cx="7787224" cy="4525963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Kodu Module 6 Slides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83582-F24A-4E50-9A71-0658F150E32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0345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HexGraph1 World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58" y="1600200"/>
            <a:ext cx="8050084" cy="4525963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Kodu Module 6 Slides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83582-F24A-4E50-9A71-0658F150E32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0657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Ants1 World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58" y="1600200"/>
            <a:ext cx="8050084" cy="4525963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Kodu Module 6 Slides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83582-F24A-4E50-9A71-0658F150E32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0594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ForkedPath1 World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58" y="1600200"/>
            <a:ext cx="8050084" cy="4525963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Kodu Module 6 Slides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83582-F24A-4E50-9A71-0658F150E32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1140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Path Cycle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58" y="1600200"/>
            <a:ext cx="8050084" cy="4525963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Kodu Module 6 Slides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83582-F24A-4E50-9A71-0658F150E32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9693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 Cycle Answer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752600"/>
            <a:ext cx="7740652" cy="40386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Kodu Module 6 Slides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83582-F24A-4E50-9A71-0658F150E32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883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4589</TotalTime>
  <Words>71</Words>
  <Application>Microsoft Office PowerPoint</Application>
  <PresentationFormat>On-screen Show (4:3)</PresentationFormat>
  <Paragraphs>26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Kodu Module 6 Slides</vt:lpstr>
      <vt:lpstr>Follow the Yellow Brick Road Idiom</vt:lpstr>
      <vt:lpstr>Path1 World</vt:lpstr>
      <vt:lpstr>HexGraph1 World</vt:lpstr>
      <vt:lpstr>Ants1 World</vt:lpstr>
      <vt:lpstr>ForkedPath1 World</vt:lpstr>
      <vt:lpstr>A Path Cycle</vt:lpstr>
      <vt:lpstr>Path Cycle Answer</vt:lpstr>
    </vt:vector>
  </TitlesOfParts>
  <Company>Carnegie Mellon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Kodu Module 1</dc:title>
  <dc:creator>David S. Touretzky</dc:creator>
  <cp:lastModifiedBy>David S. Touretzky</cp:lastModifiedBy>
  <cp:revision>31</cp:revision>
  <dcterms:created xsi:type="dcterms:W3CDTF">2015-06-16T00:17:23Z</dcterms:created>
  <dcterms:modified xsi:type="dcterms:W3CDTF">2015-06-20T02:20:30Z</dcterms:modified>
</cp:coreProperties>
</file>