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9" r:id="rId3"/>
    <p:sldId id="265" r:id="rId4"/>
    <p:sldId id="280" r:id="rId5"/>
    <p:sldId id="289" r:id="rId6"/>
    <p:sldId id="290" r:id="rId7"/>
    <p:sldId id="282" r:id="rId8"/>
    <p:sldId id="291" r:id="rId9"/>
    <p:sldId id="287" r:id="rId10"/>
    <p:sldId id="284" r:id="rId11"/>
    <p:sldId id="288" r:id="rId12"/>
    <p:sldId id="285" r:id="rId13"/>
    <p:sldId id="286" r:id="rId14"/>
    <p:sldId id="292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1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BA3C1-2365-489B-A83F-6D9465F4E212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98DC-9A81-419D-A42B-56533622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98DC-9A81-419D-A42B-565336226F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4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F9C9-363F-43AC-9713-66053B034A98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82EA-7E16-431E-8D0B-70C0F6391A31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7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852C-7785-4B94-90A2-274B4AF7D332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5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095B-F3F9-45DC-B718-85F4D3A4BE15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5116-6865-4A3B-AB75-E13D84FE0E3E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2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7DE5-ACD9-4816-A499-4D5F70A1B47A}" type="datetime1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0D96-2088-461B-8DCC-B721DDAF639B}" type="datetime1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273F-E61E-446B-AECF-5C7067E3BA07}" type="datetime1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3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4E5A-DF12-4957-93D7-D550CCE40942}" type="datetime1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9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3822-D684-485F-97E7-435AF349EFD4}" type="datetime1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AC38-3165-4696-894F-5ACCB379071F}" type="datetime1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4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EF0D2-5DC1-4AF9-BF86-28CAEC78DDCF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0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Kodu Module 3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S. Touretzky</a:t>
            </a:r>
          </a:p>
          <a:p>
            <a:r>
              <a:rPr lang="en-US" dirty="0" smtClean="0"/>
              <a:t>Carnegie Mellon University</a:t>
            </a:r>
          </a:p>
          <a:p>
            <a:endParaRPr lang="en-US" sz="1200" dirty="0" smtClean="0"/>
          </a:p>
          <a:p>
            <a:fld id="{438539B0-2EED-465B-9394-F05F640E0591}" type="datetime4">
              <a:rPr lang="en-US" sz="1200" smtClean="0"/>
              <a:t>December 16, 2015</a:t>
            </a:fld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HeartCannon1X </a:t>
            </a:r>
            <a:r>
              <a:rPr lang="en-US" dirty="0" smtClean="0"/>
              <a:t>World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and Count Red Hearts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8621"/>
            <a:ext cx="8229600" cy="438912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4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BoomPipes1 World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8269"/>
            <a:ext cx="8229600" cy="434982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Giver1 World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81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Idioms Combined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Which rules implement Pursue and Consume?</a:t>
            </a:r>
            <a:br>
              <a:rPr lang="en-US" sz="2800" dirty="0" smtClean="0"/>
            </a:br>
            <a:r>
              <a:rPr lang="en-US" sz="2800" dirty="0" smtClean="0"/>
              <a:t>Which rules implement Count Actions?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5" y="2862051"/>
            <a:ext cx="6516010" cy="32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4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These Rules Do?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96" y="2787738"/>
            <a:ext cx="5611008" cy="215088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6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Measure1 World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5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Pursue and Consume Idiom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2818"/>
            <a:ext cx="8229599" cy="374072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4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Two Things Idiom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2818"/>
            <a:ext cx="8229599" cy="37407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7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An Apple and Play A Sound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9" y="1600200"/>
            <a:ext cx="6821741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1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Indentation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0" y="1600200"/>
            <a:ext cx="7668619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3 Is Indented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rule number and WHEN marker are both indented relative to rule 2.</a:t>
            </a:r>
            <a:endParaRPr lang="en-US" sz="2800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28" y="2629333"/>
            <a:ext cx="6857143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5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</a:t>
            </a:r>
            <a:r>
              <a:rPr lang="en-US" dirty="0"/>
              <a:t>3 Is Not Indented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Don’t compare the WHEN part of rule 2 against the </a:t>
            </a:r>
            <a:br>
              <a:rPr lang="en-US" sz="2800" dirty="0" smtClean="0"/>
            </a:br>
            <a:r>
              <a:rPr lang="en-US" sz="2800" dirty="0" smtClean="0"/>
              <a:t>DO part of rule 3.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28900"/>
            <a:ext cx="6857999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6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Actions Idiom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2818"/>
            <a:ext cx="8229599" cy="37407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3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57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4473</TotalTime>
  <Words>170</Words>
  <Application>Microsoft Office PowerPoint</Application>
  <PresentationFormat>On-screen Show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Kodu Module 3 Slides</vt:lpstr>
      <vt:lpstr>Measure1 World</vt:lpstr>
      <vt:lpstr>Pursue and Consume Idiom</vt:lpstr>
      <vt:lpstr>Do Two Things Idiom</vt:lpstr>
      <vt:lpstr>Eat An Apple and Play A Sound</vt:lpstr>
      <vt:lpstr>Missing Indentation</vt:lpstr>
      <vt:lpstr>Rule 3 Is Indented</vt:lpstr>
      <vt:lpstr>Rule 3 Is Not Indented</vt:lpstr>
      <vt:lpstr>Count Actions Idiom</vt:lpstr>
      <vt:lpstr>HeartCannon1X World</vt:lpstr>
      <vt:lpstr>Eat and Count Red Hearts</vt:lpstr>
      <vt:lpstr>BoomPipes1 World</vt:lpstr>
      <vt:lpstr>Giver1 World</vt:lpstr>
      <vt:lpstr>Two Idioms Combined</vt:lpstr>
      <vt:lpstr>What Do These Rules Do?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Kodu Module 1</dc:title>
  <dc:creator>David S. Touretzky</dc:creator>
  <cp:lastModifiedBy>David S. Touretzky</cp:lastModifiedBy>
  <cp:revision>20</cp:revision>
  <dcterms:created xsi:type="dcterms:W3CDTF">2015-06-16T00:17:23Z</dcterms:created>
  <dcterms:modified xsi:type="dcterms:W3CDTF">2015-12-17T02:19:57Z</dcterms:modified>
</cp:coreProperties>
</file>