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419" r:id="rId2"/>
    <p:sldId id="780" r:id="rId3"/>
    <p:sldId id="647" r:id="rId4"/>
    <p:sldId id="659" r:id="rId5"/>
    <p:sldId id="748" r:id="rId6"/>
    <p:sldId id="749" r:id="rId7"/>
    <p:sldId id="773" r:id="rId8"/>
    <p:sldId id="746" r:id="rId9"/>
    <p:sldId id="704" r:id="rId10"/>
    <p:sldId id="705" r:id="rId11"/>
    <p:sldId id="721" r:id="rId12"/>
    <p:sldId id="706" r:id="rId13"/>
    <p:sldId id="747" r:id="rId14"/>
    <p:sldId id="722" r:id="rId15"/>
    <p:sldId id="724" r:id="rId16"/>
    <p:sldId id="725" r:id="rId17"/>
    <p:sldId id="727" r:id="rId18"/>
    <p:sldId id="774" r:id="rId19"/>
    <p:sldId id="736" r:id="rId20"/>
    <p:sldId id="776" r:id="rId21"/>
    <p:sldId id="740" r:id="rId22"/>
    <p:sldId id="741" r:id="rId23"/>
    <p:sldId id="742" r:id="rId24"/>
    <p:sldId id="743" r:id="rId25"/>
    <p:sldId id="744" r:id="rId26"/>
    <p:sldId id="745" r:id="rId27"/>
    <p:sldId id="775" r:id="rId28"/>
    <p:sldId id="783" r:id="rId29"/>
    <p:sldId id="777" r:id="rId30"/>
    <p:sldId id="714" r:id="rId31"/>
    <p:sldId id="715" r:id="rId32"/>
    <p:sldId id="778" r:id="rId33"/>
    <p:sldId id="711" r:id="rId34"/>
    <p:sldId id="650" r:id="rId35"/>
    <p:sldId id="655" r:id="rId36"/>
    <p:sldId id="657" r:id="rId37"/>
    <p:sldId id="656" r:id="rId38"/>
    <p:sldId id="651" r:id="rId39"/>
    <p:sldId id="648" r:id="rId40"/>
    <p:sldId id="729" r:id="rId41"/>
    <p:sldId id="779" r:id="rId42"/>
    <p:sldId id="583" r:id="rId43"/>
    <p:sldId id="781" r:id="rId44"/>
    <p:sldId id="782" r:id="rId45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CC"/>
    <a:srgbClr val="CCFFFF"/>
    <a:srgbClr val="E9E9FF"/>
    <a:srgbClr val="F4F4F4"/>
    <a:srgbClr val="3333CC"/>
    <a:srgbClr val="FFFF66"/>
    <a:srgbClr val="969696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4" autoAdjust="0"/>
    <p:restoredTop sz="95149" autoAdjust="0"/>
  </p:normalViewPr>
  <p:slideViewPr>
    <p:cSldViewPr snapToGrid="0">
      <p:cViewPr varScale="1">
        <p:scale>
          <a:sx n="51" d="100"/>
          <a:sy n="51" d="100"/>
        </p:scale>
        <p:origin x="-15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9" d="100"/>
        <a:sy n="129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enisch\cmuWorkspace\expressiveness_privacy\data\full_analysis_workboo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enisch\cmuWorkspace\expressiveness_privacy\data\full_analysis_workboo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enisch\cmuWorkspace\expressiveness_privacy\data\full_analysis_workbo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Average accuracy,</a:t>
            </a:r>
            <a:r>
              <a:rPr lang="en-US" sz="1600" baseline="0"/>
              <a:t> c = 20r</a:t>
            </a:r>
            <a:endParaRPr lang="en-US" sz="1600"/>
          </a:p>
        </c:rich>
      </c:tx>
      <c:layout>
        <c:manualLayout>
          <c:xMode val="edge"/>
          <c:yMode val="edge"/>
          <c:x val="0.36317693952953889"/>
          <c:y val="5.1779935275080895E-2"/>
        </c:manualLayout>
      </c:layout>
      <c:overlay val="1"/>
      <c:spPr>
        <a:noFill/>
      </c:spPr>
    </c:title>
    <c:plotArea>
      <c:layout>
        <c:manualLayout>
          <c:layoutTarget val="inner"/>
          <c:xMode val="edge"/>
          <c:yMode val="edge"/>
          <c:x val="7.4261373096393454E-2"/>
          <c:y val="0.1366022591885912"/>
          <c:w val="0.7920427470521233"/>
          <c:h val="0.81850758946393543"/>
        </c:manualLayout>
      </c:layout>
      <c:barChart>
        <c:barDir val="col"/>
        <c:grouping val="clustered"/>
        <c:ser>
          <c:idx val="0"/>
          <c:order val="0"/>
          <c:tx>
            <c:strRef>
              <c:f>'Fixed C Val Util 2'!$A$2</c:f>
              <c:strCache>
                <c:ptCount val="1"/>
                <c:pt idx="0">
                  <c:v>Loc/Time+</c:v>
                </c:pt>
              </c:strCache>
            </c:strRef>
          </c:tx>
          <c:spPr>
            <a:solidFill>
              <a:srgbClr val="323232"/>
            </a:solidFill>
            <a:ln w="3175">
              <a:solidFill>
                <a:schemeClr val="tx1"/>
              </a:solidFill>
            </a:ln>
          </c:spPr>
          <c:errBars>
            <c:errBarType val="both"/>
            <c:errValType val="cust"/>
            <c:plus>
              <c:numRef>
                <c:f>'Fixed C Val Sharing 2'!$N$2:$Q$2</c:f>
                <c:numCache>
                  <c:formatCode>General</c:formatCode>
                  <c:ptCount val="4"/>
                  <c:pt idx="0">
                    <c:v>0.14667844970903249</c:v>
                  </c:pt>
                  <c:pt idx="1">
                    <c:v>0.14486893288357144</c:v>
                  </c:pt>
                  <c:pt idx="2">
                    <c:v>0.10456908095677567</c:v>
                  </c:pt>
                  <c:pt idx="3">
                    <c:v>0.12866786237325437</c:v>
                  </c:pt>
                </c:numCache>
              </c:numRef>
            </c:plus>
            <c:minus>
              <c:numRef>
                <c:f>'Fixed C Val Sharing 2'!$N$2:$Q$2</c:f>
                <c:numCache>
                  <c:formatCode>General</c:formatCode>
                  <c:ptCount val="4"/>
                  <c:pt idx="0">
                    <c:v>0.14667844970903249</c:v>
                  </c:pt>
                  <c:pt idx="1">
                    <c:v>0.14486893288357144</c:v>
                  </c:pt>
                  <c:pt idx="2">
                    <c:v>0.10456908095677567</c:v>
                  </c:pt>
                  <c:pt idx="3">
                    <c:v>0.12866786237325437</c:v>
                  </c:pt>
                </c:numCache>
              </c:numRef>
            </c:minus>
            <c:spPr>
              <a:ln w="3175"/>
            </c:spPr>
          </c:errBars>
          <c:cat>
            <c:strRef>
              <c:f>'Fixed C Val Util 2'!$B$1:$E$1</c:f>
              <c:strCache>
                <c:ptCount val="4"/>
                <c:pt idx="0">
                  <c:v>Friends &amp; family</c:v>
                </c:pt>
                <c:pt idx="1">
                  <c:v>Facebook friends</c:v>
                </c:pt>
                <c:pt idx="2">
                  <c:v>University community</c:v>
                </c:pt>
                <c:pt idx="3">
                  <c:v>Advertisers</c:v>
                </c:pt>
              </c:strCache>
            </c:strRef>
          </c:cat>
          <c:val>
            <c:numRef>
              <c:f>'Fixed C Val Util 2'!$B$2:$E$2</c:f>
              <c:numCache>
                <c:formatCode>0%</c:formatCode>
                <c:ptCount val="4"/>
                <c:pt idx="0">
                  <c:v>0.88380189381660235</c:v>
                </c:pt>
                <c:pt idx="1">
                  <c:v>0.60179062604063116</c:v>
                </c:pt>
                <c:pt idx="2">
                  <c:v>0.60193825956757463</c:v>
                </c:pt>
                <c:pt idx="3">
                  <c:v>0.52956702391956256</c:v>
                </c:pt>
              </c:numCache>
            </c:numRef>
          </c:val>
        </c:ser>
        <c:ser>
          <c:idx val="1"/>
          <c:order val="1"/>
          <c:tx>
            <c:strRef>
              <c:f>'Fixed C Val Util 2'!$A$3</c:f>
              <c:strCache>
                <c:ptCount val="1"/>
                <c:pt idx="0">
                  <c:v>Loc/Time</c:v>
                </c:pt>
              </c:strCache>
            </c:strRef>
          </c:tx>
          <c:spPr>
            <a:solidFill>
              <a:srgbClr val="555555"/>
            </a:solidFill>
          </c:spPr>
          <c:errBars>
            <c:errBarType val="both"/>
            <c:errValType val="cust"/>
            <c:plus>
              <c:numRef>
                <c:f>'Fixed C Val Sharing 2'!$N$3:$Q$3</c:f>
                <c:numCache>
                  <c:formatCode>General</c:formatCode>
                  <c:ptCount val="4"/>
                  <c:pt idx="0">
                    <c:v>0.1573144143545179</c:v>
                  </c:pt>
                  <c:pt idx="1">
                    <c:v>0.14105936030871633</c:v>
                  </c:pt>
                  <c:pt idx="2">
                    <c:v>9.5418307964495644E-2</c:v>
                  </c:pt>
                  <c:pt idx="3">
                    <c:v>0.124313914058768</c:v>
                  </c:pt>
                </c:numCache>
              </c:numRef>
            </c:plus>
            <c:minus>
              <c:numRef>
                <c:f>'Fixed C Val Sharing 2'!$N$3:$Q$3</c:f>
                <c:numCache>
                  <c:formatCode>General</c:formatCode>
                  <c:ptCount val="4"/>
                  <c:pt idx="0">
                    <c:v>0.1573144143545179</c:v>
                  </c:pt>
                  <c:pt idx="1">
                    <c:v>0.14105936030871633</c:v>
                  </c:pt>
                  <c:pt idx="2">
                    <c:v>9.5418307964495644E-2</c:v>
                  </c:pt>
                  <c:pt idx="3">
                    <c:v>0.124313914058768</c:v>
                  </c:pt>
                </c:numCache>
              </c:numRef>
            </c:minus>
            <c:spPr>
              <a:ln w="3175"/>
            </c:spPr>
          </c:errBars>
          <c:cat>
            <c:strRef>
              <c:f>'Fixed C Val Util 2'!$B$1:$E$1</c:f>
              <c:strCache>
                <c:ptCount val="4"/>
                <c:pt idx="0">
                  <c:v>Friends &amp; family</c:v>
                </c:pt>
                <c:pt idx="1">
                  <c:v>Facebook friends</c:v>
                </c:pt>
                <c:pt idx="2">
                  <c:v>University community</c:v>
                </c:pt>
                <c:pt idx="3">
                  <c:v>Advertisers</c:v>
                </c:pt>
              </c:strCache>
            </c:strRef>
          </c:cat>
          <c:val>
            <c:numRef>
              <c:f>'Fixed C Val Util 2'!$B$3:$E$3</c:f>
              <c:numCache>
                <c:formatCode>0%</c:formatCode>
                <c:ptCount val="4"/>
                <c:pt idx="0">
                  <c:v>0.84349514433028305</c:v>
                </c:pt>
                <c:pt idx="1">
                  <c:v>0.53301708496369149</c:v>
                </c:pt>
                <c:pt idx="2">
                  <c:v>0.51463255547641751</c:v>
                </c:pt>
                <c:pt idx="3">
                  <c:v>0.479113676728121</c:v>
                </c:pt>
              </c:numCache>
            </c:numRef>
          </c:val>
        </c:ser>
        <c:ser>
          <c:idx val="2"/>
          <c:order val="2"/>
          <c:tx>
            <c:strRef>
              <c:f>'Fixed C Val Util 2'!$A$4</c:f>
              <c:strCache>
                <c:ptCount val="1"/>
                <c:pt idx="0">
                  <c:v>Loc</c:v>
                </c:pt>
              </c:strCache>
            </c:strRef>
          </c:tx>
          <c:spPr>
            <a:solidFill>
              <a:srgbClr val="5B6B9F"/>
            </a:solidFill>
          </c:spPr>
          <c:errBars>
            <c:errBarType val="both"/>
            <c:errValType val="cust"/>
            <c:plus>
              <c:numRef>
                <c:f>'Fixed C Val Sharing 2'!$N$4:$Q$4</c:f>
                <c:numCache>
                  <c:formatCode>General</c:formatCode>
                  <c:ptCount val="4"/>
                  <c:pt idx="0">
                    <c:v>0.17193407812602693</c:v>
                  </c:pt>
                  <c:pt idx="1">
                    <c:v>0.1355794301324838</c:v>
                  </c:pt>
                  <c:pt idx="2">
                    <c:v>9.0288186765524539E-2</c:v>
                  </c:pt>
                  <c:pt idx="3">
                    <c:v>0.1185926632693776</c:v>
                  </c:pt>
                </c:numCache>
              </c:numRef>
            </c:plus>
            <c:minus>
              <c:numRef>
                <c:f>'Fixed C Val Sharing 2'!$N$4:$Q$4</c:f>
                <c:numCache>
                  <c:formatCode>General</c:formatCode>
                  <c:ptCount val="4"/>
                  <c:pt idx="0">
                    <c:v>0.17193407812602693</c:v>
                  </c:pt>
                  <c:pt idx="1">
                    <c:v>0.1355794301324838</c:v>
                  </c:pt>
                  <c:pt idx="2">
                    <c:v>9.0288186765524539E-2</c:v>
                  </c:pt>
                  <c:pt idx="3">
                    <c:v>0.1185926632693776</c:v>
                  </c:pt>
                </c:numCache>
              </c:numRef>
            </c:minus>
            <c:spPr>
              <a:ln w="3175"/>
            </c:spPr>
          </c:errBars>
          <c:cat>
            <c:strRef>
              <c:f>'Fixed C Val Util 2'!$B$1:$E$1</c:f>
              <c:strCache>
                <c:ptCount val="4"/>
                <c:pt idx="0">
                  <c:v>Friends &amp; family</c:v>
                </c:pt>
                <c:pt idx="1">
                  <c:v>Facebook friends</c:v>
                </c:pt>
                <c:pt idx="2">
                  <c:v>University community</c:v>
                </c:pt>
                <c:pt idx="3">
                  <c:v>Advertisers</c:v>
                </c:pt>
              </c:strCache>
            </c:strRef>
          </c:cat>
          <c:val>
            <c:numRef>
              <c:f>'Fixed C Val Util 2'!$B$4:$E$4</c:f>
              <c:numCache>
                <c:formatCode>0%</c:formatCode>
                <c:ptCount val="4"/>
                <c:pt idx="0">
                  <c:v>0.76146268816475449</c:v>
                </c:pt>
                <c:pt idx="1">
                  <c:v>0.37037434395110036</c:v>
                </c:pt>
                <c:pt idx="2">
                  <c:v>0.34839012433332961</c:v>
                </c:pt>
                <c:pt idx="3">
                  <c:v>0.36167887270913207</c:v>
                </c:pt>
              </c:numCache>
            </c:numRef>
          </c:val>
        </c:ser>
        <c:ser>
          <c:idx val="3"/>
          <c:order val="3"/>
          <c:tx>
            <c:strRef>
              <c:f>'Fixed C Val Util 2'!$A$5</c:f>
              <c:strCache>
                <c:ptCount val="1"/>
                <c:pt idx="0">
                  <c:v>Time+</c:v>
                </c:pt>
              </c:strCache>
            </c:strRef>
          </c:tx>
          <c:spPr>
            <a:solidFill>
              <a:srgbClr val="71AC6C"/>
            </a:solidFill>
          </c:spPr>
          <c:errBars>
            <c:errBarType val="both"/>
            <c:errValType val="cust"/>
            <c:plus>
              <c:numRef>
                <c:f>'Fixed C Val Sharing 2'!$N$5:$Q$5</c:f>
                <c:numCache>
                  <c:formatCode>General</c:formatCode>
                  <c:ptCount val="4"/>
                  <c:pt idx="0">
                    <c:v>0.16806366619208235</c:v>
                  </c:pt>
                  <c:pt idx="1">
                    <c:v>0.12330513808668542</c:v>
                  </c:pt>
                  <c:pt idx="2">
                    <c:v>9.3687224830048071E-2</c:v>
                  </c:pt>
                  <c:pt idx="3">
                    <c:v>0.10457161565648802</c:v>
                  </c:pt>
                </c:numCache>
              </c:numRef>
            </c:plus>
            <c:minus>
              <c:numRef>
                <c:f>'Fixed C Val Sharing 2'!$N$5:$Q$5</c:f>
                <c:numCache>
                  <c:formatCode>General</c:formatCode>
                  <c:ptCount val="4"/>
                  <c:pt idx="0">
                    <c:v>0.16806366619208235</c:v>
                  </c:pt>
                  <c:pt idx="1">
                    <c:v>0.12330513808668542</c:v>
                  </c:pt>
                  <c:pt idx="2">
                    <c:v>9.3687224830048071E-2</c:v>
                  </c:pt>
                  <c:pt idx="3">
                    <c:v>0.10457161565648802</c:v>
                  </c:pt>
                </c:numCache>
              </c:numRef>
            </c:minus>
            <c:spPr>
              <a:ln w="3175"/>
            </c:spPr>
          </c:errBars>
          <c:cat>
            <c:strRef>
              <c:f>'Fixed C Val Util 2'!$B$1:$E$1</c:f>
              <c:strCache>
                <c:ptCount val="4"/>
                <c:pt idx="0">
                  <c:v>Friends &amp; family</c:v>
                </c:pt>
                <c:pt idx="1">
                  <c:v>Facebook friends</c:v>
                </c:pt>
                <c:pt idx="2">
                  <c:v>University community</c:v>
                </c:pt>
                <c:pt idx="3">
                  <c:v>Advertisers</c:v>
                </c:pt>
              </c:strCache>
            </c:strRef>
          </c:cat>
          <c:val>
            <c:numRef>
              <c:f>'Fixed C Val Util 2'!$B$5:$E$5</c:f>
              <c:numCache>
                <c:formatCode>0%</c:formatCode>
                <c:ptCount val="4"/>
                <c:pt idx="0">
                  <c:v>0.76964028032955156</c:v>
                </c:pt>
                <c:pt idx="1">
                  <c:v>0.40161685085504784</c:v>
                </c:pt>
                <c:pt idx="2">
                  <c:v>0.32459884371405789</c:v>
                </c:pt>
                <c:pt idx="3">
                  <c:v>0.26176448284315701</c:v>
                </c:pt>
              </c:numCache>
            </c:numRef>
          </c:val>
        </c:ser>
        <c:ser>
          <c:idx val="4"/>
          <c:order val="4"/>
          <c:tx>
            <c:strRef>
              <c:f>'Fixed C Val Util 2'!$A$6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rgbClr val="B0D1AD"/>
            </a:solidFill>
          </c:spPr>
          <c:errBars>
            <c:errBarType val="both"/>
            <c:errValType val="cust"/>
            <c:plus>
              <c:numRef>
                <c:f>'Fixed C Val Sharing 2'!$N$6:$Q$6</c:f>
                <c:numCache>
                  <c:formatCode>General</c:formatCode>
                  <c:ptCount val="4"/>
                  <c:pt idx="0">
                    <c:v>0.18714355162391055</c:v>
                  </c:pt>
                  <c:pt idx="1">
                    <c:v>0.12455956208159406</c:v>
                  </c:pt>
                  <c:pt idx="2">
                    <c:v>8.8501867050680735E-2</c:v>
                  </c:pt>
                  <c:pt idx="3">
                    <c:v>9.7136750145656786E-2</c:v>
                  </c:pt>
                </c:numCache>
              </c:numRef>
            </c:plus>
            <c:minus>
              <c:numRef>
                <c:f>'Fixed C Val Sharing 2'!$N$6:$Q$6</c:f>
                <c:numCache>
                  <c:formatCode>General</c:formatCode>
                  <c:ptCount val="4"/>
                  <c:pt idx="0">
                    <c:v>0.18714355162391055</c:v>
                  </c:pt>
                  <c:pt idx="1">
                    <c:v>0.12455956208159406</c:v>
                  </c:pt>
                  <c:pt idx="2">
                    <c:v>8.8501867050680735E-2</c:v>
                  </c:pt>
                  <c:pt idx="3">
                    <c:v>9.7136750145656786E-2</c:v>
                  </c:pt>
                </c:numCache>
              </c:numRef>
            </c:minus>
            <c:spPr>
              <a:ln w="3175"/>
            </c:spPr>
          </c:errBars>
          <c:cat>
            <c:strRef>
              <c:f>'Fixed C Val Util 2'!$B$1:$E$1</c:f>
              <c:strCache>
                <c:ptCount val="4"/>
                <c:pt idx="0">
                  <c:v>Friends &amp; family</c:v>
                </c:pt>
                <c:pt idx="1">
                  <c:v>Facebook friends</c:v>
                </c:pt>
                <c:pt idx="2">
                  <c:v>University community</c:v>
                </c:pt>
                <c:pt idx="3">
                  <c:v>Advertisers</c:v>
                </c:pt>
              </c:strCache>
            </c:strRef>
          </c:cat>
          <c:val>
            <c:numRef>
              <c:f>'Fixed C Val Util 2'!$B$6:$E$6</c:f>
              <c:numCache>
                <c:formatCode>0%</c:formatCode>
                <c:ptCount val="4"/>
                <c:pt idx="0">
                  <c:v>0.71412897538935005</c:v>
                </c:pt>
                <c:pt idx="1">
                  <c:v>0.30023934175933176</c:v>
                </c:pt>
                <c:pt idx="2">
                  <c:v>0.2279695546683804</c:v>
                </c:pt>
                <c:pt idx="3">
                  <c:v>0.18782014214519668</c:v>
                </c:pt>
              </c:numCache>
            </c:numRef>
          </c:val>
        </c:ser>
        <c:ser>
          <c:idx val="5"/>
          <c:order val="5"/>
          <c:tx>
            <c:strRef>
              <c:f>'Fixed C Val Util 2'!$A$7</c:f>
              <c:strCache>
                <c:ptCount val="1"/>
                <c:pt idx="0">
                  <c:v>White list</c:v>
                </c:pt>
              </c:strCache>
            </c:strRef>
          </c:tx>
          <c:spPr>
            <a:solidFill>
              <a:schemeClr val="bg1"/>
            </a:solidFill>
            <a:ln w="3175"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'Fixed C Val Sharing 2'!$N$7:$Q$7</c:f>
                <c:numCache>
                  <c:formatCode>General</c:formatCode>
                  <c:ptCount val="4"/>
                  <c:pt idx="0">
                    <c:v>0.20102694601369805</c:v>
                  </c:pt>
                  <c:pt idx="1">
                    <c:v>0.14732842054693787</c:v>
                  </c:pt>
                  <c:pt idx="2">
                    <c:v>9.6352433533623535E-2</c:v>
                  </c:pt>
                  <c:pt idx="3">
                    <c:v>0.10606393368990159</c:v>
                  </c:pt>
                </c:numCache>
              </c:numRef>
            </c:plus>
            <c:minus>
              <c:numRef>
                <c:f>'Fixed C Val Sharing 2'!$N$7:$Q$7</c:f>
                <c:numCache>
                  <c:formatCode>General</c:formatCode>
                  <c:ptCount val="4"/>
                  <c:pt idx="0">
                    <c:v>0.20102694601369805</c:v>
                  </c:pt>
                  <c:pt idx="1">
                    <c:v>0.14732842054693787</c:v>
                  </c:pt>
                  <c:pt idx="2">
                    <c:v>9.6352433533623535E-2</c:v>
                  </c:pt>
                  <c:pt idx="3">
                    <c:v>0.10606393368990159</c:v>
                  </c:pt>
                </c:numCache>
              </c:numRef>
            </c:minus>
            <c:spPr>
              <a:ln w="3175"/>
            </c:spPr>
          </c:errBars>
          <c:cat>
            <c:strRef>
              <c:f>'Fixed C Val Util 2'!$B$1:$E$1</c:f>
              <c:strCache>
                <c:ptCount val="4"/>
                <c:pt idx="0">
                  <c:v>Friends &amp; family</c:v>
                </c:pt>
                <c:pt idx="1">
                  <c:v>Facebook friends</c:v>
                </c:pt>
                <c:pt idx="2">
                  <c:v>University community</c:v>
                </c:pt>
                <c:pt idx="3">
                  <c:v>Advertisers</c:v>
                </c:pt>
              </c:strCache>
            </c:strRef>
          </c:cat>
          <c:val>
            <c:numRef>
              <c:f>'Fixed C Val Util 2'!$B$7:$E$7</c:f>
              <c:numCache>
                <c:formatCode>0%</c:formatCode>
                <c:ptCount val="4"/>
                <c:pt idx="0">
                  <c:v>0.69110580528741683</c:v>
                </c:pt>
                <c:pt idx="1">
                  <c:v>0.27150636868702632</c:v>
                </c:pt>
                <c:pt idx="2">
                  <c:v>0.20461978694916241</c:v>
                </c:pt>
                <c:pt idx="3">
                  <c:v>0.134124185346988</c:v>
                </c:pt>
              </c:numCache>
            </c:numRef>
          </c:val>
        </c:ser>
        <c:axId val="151983232"/>
        <c:axId val="152031616"/>
      </c:barChart>
      <c:catAx>
        <c:axId val="151983232"/>
        <c:scaling>
          <c:orientation val="minMax"/>
        </c:scaling>
        <c:axPos val="b"/>
        <c:tickLblPos val="nextTo"/>
        <c:spPr>
          <a:ln w="3175"/>
        </c:spPr>
        <c:crossAx val="152031616"/>
        <c:crosses val="autoZero"/>
        <c:auto val="1"/>
        <c:lblAlgn val="ctr"/>
        <c:lblOffset val="100"/>
      </c:catAx>
      <c:valAx>
        <c:axId val="152031616"/>
        <c:scaling>
          <c:orientation val="minMax"/>
          <c:max val="1"/>
          <c:min val="0"/>
        </c:scaling>
        <c:axPos val="l"/>
        <c:majorGridlines>
          <c:spPr>
            <a:ln w="3175"/>
          </c:spPr>
        </c:majorGridlines>
        <c:numFmt formatCode="0%" sourceLinked="0"/>
        <c:tickLblPos val="nextTo"/>
        <c:spPr>
          <a:ln w="3175"/>
        </c:spPr>
        <c:crossAx val="151983232"/>
        <c:crosses val="autoZero"/>
        <c:crossBetween val="between"/>
        <c:majorUnit val="0.2"/>
      </c:valAx>
      <c:spPr>
        <a:ln w="3175"/>
      </c:spPr>
    </c:plotArea>
    <c:legend>
      <c:legendPos val="r"/>
      <c:layout>
        <c:manualLayout>
          <c:xMode val="edge"/>
          <c:yMode val="edge"/>
          <c:x val="0.86420308398950163"/>
          <c:y val="0.10681070556949784"/>
          <c:w val="0.13438692038495187"/>
          <c:h val="0.89318929443050343"/>
        </c:manualLayout>
      </c:layout>
      <c:spPr>
        <a:solidFill>
          <a:schemeClr val="bg1"/>
        </a:solidFill>
      </c:spPr>
    </c:legend>
    <c:plotVisOnly val="1"/>
  </c:chart>
  <c:spPr>
    <a:solidFill>
      <a:schemeClr val="bg1"/>
    </a:solidFill>
    <a:ln w="31750">
      <a:noFill/>
    </a:ln>
  </c:spPr>
  <c:txPr>
    <a:bodyPr/>
    <a:lstStyle/>
    <a:p>
      <a:pPr>
        <a:defRPr sz="16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Average time</a:t>
            </a:r>
            <a:r>
              <a:rPr lang="en-US" sz="1600" baseline="0"/>
              <a:t> shared, c = 20r</a:t>
            </a:r>
            <a:endParaRPr lang="en-US" sz="1600"/>
          </a:p>
        </c:rich>
      </c:tx>
      <c:layout>
        <c:manualLayout>
          <c:xMode val="edge"/>
          <c:yMode val="edge"/>
          <c:x val="0.36317693302300602"/>
          <c:y val="5.1779935275080895E-2"/>
        </c:manualLayout>
      </c:layout>
      <c:overlay val="1"/>
      <c:spPr>
        <a:noFill/>
      </c:spPr>
    </c:title>
    <c:plotArea>
      <c:layout>
        <c:manualLayout>
          <c:layoutTarget val="inner"/>
          <c:xMode val="edge"/>
          <c:yMode val="edge"/>
          <c:x val="7.4261373096393232E-2"/>
          <c:y val="4.2135752448419682E-2"/>
          <c:w val="0.77550402167253563"/>
          <c:h val="0.72458680165773548"/>
        </c:manualLayout>
      </c:layout>
      <c:barChart>
        <c:barDir val="col"/>
        <c:grouping val="clustered"/>
        <c:ser>
          <c:idx val="0"/>
          <c:order val="0"/>
          <c:tx>
            <c:strRef>
              <c:f>'Fixed C Val Sharing 2'!$A$2</c:f>
              <c:strCache>
                <c:ptCount val="1"/>
                <c:pt idx="0">
                  <c:v>Loc/Time+</c:v>
                </c:pt>
              </c:strCache>
            </c:strRef>
          </c:tx>
          <c:spPr>
            <a:solidFill>
              <a:srgbClr val="323232"/>
            </a:solidFill>
            <a:ln w="3175">
              <a:solidFill>
                <a:schemeClr val="tx1"/>
              </a:solidFill>
            </a:ln>
          </c:spPr>
          <c:errBars>
            <c:errBarType val="both"/>
            <c:errValType val="cust"/>
            <c:plus>
              <c:numRef>
                <c:f>'Fixed C Val Sharing 2'!$N$2:$Q$2</c:f>
                <c:numCache>
                  <c:formatCode>General</c:formatCode>
                  <c:ptCount val="4"/>
                  <c:pt idx="0">
                    <c:v>0.14667844970903249</c:v>
                  </c:pt>
                  <c:pt idx="1">
                    <c:v>0.14486893288357144</c:v>
                  </c:pt>
                  <c:pt idx="2">
                    <c:v>0.10456908095677567</c:v>
                  </c:pt>
                  <c:pt idx="3">
                    <c:v>0.12866786237325437</c:v>
                  </c:pt>
                </c:numCache>
              </c:numRef>
            </c:plus>
            <c:minus>
              <c:numRef>
                <c:f>'Fixed C Val Sharing 2'!$N$2:$Q$2</c:f>
                <c:numCache>
                  <c:formatCode>General</c:formatCode>
                  <c:ptCount val="4"/>
                  <c:pt idx="0">
                    <c:v>0.14667844970903249</c:v>
                  </c:pt>
                  <c:pt idx="1">
                    <c:v>0.14486893288357144</c:v>
                  </c:pt>
                  <c:pt idx="2">
                    <c:v>0.10456908095677567</c:v>
                  </c:pt>
                  <c:pt idx="3">
                    <c:v>0.12866786237325437</c:v>
                  </c:pt>
                </c:numCache>
              </c:numRef>
            </c:minus>
            <c:spPr>
              <a:ln w="3175"/>
            </c:spPr>
          </c:errBars>
          <c:cat>
            <c:strRef>
              <c:f>'Fixed C Val Sharing 2'!$B$1:$E$1</c:f>
              <c:strCache>
                <c:ptCount val="4"/>
                <c:pt idx="0">
                  <c:v>Friends &amp; family</c:v>
                </c:pt>
                <c:pt idx="1">
                  <c:v>Facebook friends</c:v>
                </c:pt>
                <c:pt idx="2">
                  <c:v>University community</c:v>
                </c:pt>
                <c:pt idx="3">
                  <c:v>Advertisers</c:v>
                </c:pt>
              </c:strCache>
            </c:strRef>
          </c:cat>
          <c:val>
            <c:numRef>
              <c:f>'Fixed C Val Sharing 2'!$B$2:$E$2</c:f>
              <c:numCache>
                <c:formatCode>0%</c:formatCode>
                <c:ptCount val="4"/>
                <c:pt idx="0">
                  <c:v>0.8247252554673935</c:v>
                </c:pt>
                <c:pt idx="1">
                  <c:v>0.43693209923929155</c:v>
                </c:pt>
                <c:pt idx="2">
                  <c:v>0.36937732225168007</c:v>
                </c:pt>
                <c:pt idx="3">
                  <c:v>0.25812797335911536</c:v>
                </c:pt>
              </c:numCache>
            </c:numRef>
          </c:val>
        </c:ser>
        <c:ser>
          <c:idx val="1"/>
          <c:order val="1"/>
          <c:tx>
            <c:strRef>
              <c:f>'Fixed C Val Sharing 2'!$A$3</c:f>
              <c:strCache>
                <c:ptCount val="1"/>
                <c:pt idx="0">
                  <c:v>Loc/Time</c:v>
                </c:pt>
              </c:strCache>
            </c:strRef>
          </c:tx>
          <c:spPr>
            <a:solidFill>
              <a:srgbClr val="555555"/>
            </a:solidFill>
          </c:spPr>
          <c:errBars>
            <c:errBarType val="both"/>
            <c:errValType val="cust"/>
            <c:plus>
              <c:numRef>
                <c:f>'Fixed C Val Sharing 2'!$N$3:$Q$3</c:f>
                <c:numCache>
                  <c:formatCode>General</c:formatCode>
                  <c:ptCount val="4"/>
                  <c:pt idx="0">
                    <c:v>0.1573144143545179</c:v>
                  </c:pt>
                  <c:pt idx="1">
                    <c:v>0.14105936030871633</c:v>
                  </c:pt>
                  <c:pt idx="2">
                    <c:v>9.5418307964495644E-2</c:v>
                  </c:pt>
                  <c:pt idx="3">
                    <c:v>0.124313914058768</c:v>
                  </c:pt>
                </c:numCache>
              </c:numRef>
            </c:plus>
            <c:minus>
              <c:numRef>
                <c:f>'Fixed C Val Sharing 2'!$N$3:$Q$3</c:f>
                <c:numCache>
                  <c:formatCode>General</c:formatCode>
                  <c:ptCount val="4"/>
                  <c:pt idx="0">
                    <c:v>0.1573144143545179</c:v>
                  </c:pt>
                  <c:pt idx="1">
                    <c:v>0.14105936030871633</c:v>
                  </c:pt>
                  <c:pt idx="2">
                    <c:v>9.5418307964495644E-2</c:v>
                  </c:pt>
                  <c:pt idx="3">
                    <c:v>0.124313914058768</c:v>
                  </c:pt>
                </c:numCache>
              </c:numRef>
            </c:minus>
            <c:spPr>
              <a:ln w="3175"/>
            </c:spPr>
          </c:errBars>
          <c:cat>
            <c:strRef>
              <c:f>'Fixed C Val Sharing 2'!$B$1:$E$1</c:f>
              <c:strCache>
                <c:ptCount val="4"/>
                <c:pt idx="0">
                  <c:v>Friends &amp; family</c:v>
                </c:pt>
                <c:pt idx="1">
                  <c:v>Facebook friends</c:v>
                </c:pt>
                <c:pt idx="2">
                  <c:v>University community</c:v>
                </c:pt>
                <c:pt idx="3">
                  <c:v>Advertisers</c:v>
                </c:pt>
              </c:strCache>
            </c:strRef>
          </c:cat>
          <c:val>
            <c:numRef>
              <c:f>'Fixed C Val Sharing 2'!$B$3:$E$3</c:f>
              <c:numCache>
                <c:formatCode>0%</c:formatCode>
                <c:ptCount val="4"/>
                <c:pt idx="0">
                  <c:v>0.78841373102884449</c:v>
                </c:pt>
                <c:pt idx="1">
                  <c:v>0.37094215702668698</c:v>
                </c:pt>
                <c:pt idx="2">
                  <c:v>0.2976721671626969</c:v>
                </c:pt>
                <c:pt idx="3">
                  <c:v>0.23237083959553101</c:v>
                </c:pt>
              </c:numCache>
            </c:numRef>
          </c:val>
        </c:ser>
        <c:ser>
          <c:idx val="2"/>
          <c:order val="2"/>
          <c:tx>
            <c:strRef>
              <c:f>'Fixed C Val Sharing 2'!$A$4</c:f>
              <c:strCache>
                <c:ptCount val="1"/>
                <c:pt idx="0">
                  <c:v>Loc</c:v>
                </c:pt>
              </c:strCache>
            </c:strRef>
          </c:tx>
          <c:spPr>
            <a:solidFill>
              <a:srgbClr val="5B6B9F"/>
            </a:solidFill>
          </c:spPr>
          <c:errBars>
            <c:errBarType val="both"/>
            <c:errValType val="cust"/>
            <c:plus>
              <c:numRef>
                <c:f>'Fixed C Val Sharing 2'!$N$4:$Q$4</c:f>
                <c:numCache>
                  <c:formatCode>General</c:formatCode>
                  <c:ptCount val="4"/>
                  <c:pt idx="0">
                    <c:v>0.17193407812602693</c:v>
                  </c:pt>
                  <c:pt idx="1">
                    <c:v>0.1355794301324838</c:v>
                  </c:pt>
                  <c:pt idx="2">
                    <c:v>9.0288186765524539E-2</c:v>
                  </c:pt>
                  <c:pt idx="3">
                    <c:v>0.11859266326937742</c:v>
                  </c:pt>
                </c:numCache>
              </c:numRef>
            </c:plus>
            <c:minus>
              <c:numRef>
                <c:f>'Fixed C Val Sharing 2'!$N$4:$Q$4</c:f>
                <c:numCache>
                  <c:formatCode>General</c:formatCode>
                  <c:ptCount val="4"/>
                  <c:pt idx="0">
                    <c:v>0.17193407812602693</c:v>
                  </c:pt>
                  <c:pt idx="1">
                    <c:v>0.1355794301324838</c:v>
                  </c:pt>
                  <c:pt idx="2">
                    <c:v>9.0288186765524539E-2</c:v>
                  </c:pt>
                  <c:pt idx="3">
                    <c:v>0.11859266326937742</c:v>
                  </c:pt>
                </c:numCache>
              </c:numRef>
            </c:minus>
            <c:spPr>
              <a:ln w="3175"/>
            </c:spPr>
          </c:errBars>
          <c:cat>
            <c:strRef>
              <c:f>'Fixed C Val Sharing 2'!$B$1:$E$1</c:f>
              <c:strCache>
                <c:ptCount val="4"/>
                <c:pt idx="0">
                  <c:v>Friends &amp; family</c:v>
                </c:pt>
                <c:pt idx="1">
                  <c:v>Facebook friends</c:v>
                </c:pt>
                <c:pt idx="2">
                  <c:v>University community</c:v>
                </c:pt>
                <c:pt idx="3">
                  <c:v>Advertisers</c:v>
                </c:pt>
              </c:strCache>
            </c:strRef>
          </c:cat>
          <c:val>
            <c:numRef>
              <c:f>'Fixed C Val Sharing 2'!$B$4:$E$4</c:f>
              <c:numCache>
                <c:formatCode>0%</c:formatCode>
                <c:ptCount val="4"/>
                <c:pt idx="0">
                  <c:v>0.73333296074408849</c:v>
                </c:pt>
                <c:pt idx="1">
                  <c:v>0.28214828523292396</c:v>
                </c:pt>
                <c:pt idx="2">
                  <c:v>0.21051903837987357</c:v>
                </c:pt>
                <c:pt idx="3">
                  <c:v>0.18755626035959441</c:v>
                </c:pt>
              </c:numCache>
            </c:numRef>
          </c:val>
        </c:ser>
        <c:ser>
          <c:idx val="3"/>
          <c:order val="3"/>
          <c:tx>
            <c:strRef>
              <c:f>'Fixed C Val Sharing 2'!$A$5</c:f>
              <c:strCache>
                <c:ptCount val="1"/>
                <c:pt idx="0">
                  <c:v>Time+</c:v>
                </c:pt>
              </c:strCache>
            </c:strRef>
          </c:tx>
          <c:spPr>
            <a:solidFill>
              <a:srgbClr val="71AC6C"/>
            </a:solidFill>
          </c:spPr>
          <c:errBars>
            <c:errBarType val="both"/>
            <c:errValType val="cust"/>
            <c:plus>
              <c:numRef>
                <c:f>'Fixed C Val Sharing 2'!$N$5:$Q$5</c:f>
                <c:numCache>
                  <c:formatCode>General</c:formatCode>
                  <c:ptCount val="4"/>
                  <c:pt idx="0">
                    <c:v>0.16806366619208191</c:v>
                  </c:pt>
                  <c:pt idx="1">
                    <c:v>0.12330513808668542</c:v>
                  </c:pt>
                  <c:pt idx="2">
                    <c:v>9.3687224830048071E-2</c:v>
                  </c:pt>
                  <c:pt idx="3">
                    <c:v>0.10457161565648802</c:v>
                  </c:pt>
                </c:numCache>
              </c:numRef>
            </c:plus>
            <c:minus>
              <c:numRef>
                <c:f>'Fixed C Val Sharing 2'!$N$5:$Q$5</c:f>
                <c:numCache>
                  <c:formatCode>General</c:formatCode>
                  <c:ptCount val="4"/>
                  <c:pt idx="0">
                    <c:v>0.16806366619208191</c:v>
                  </c:pt>
                  <c:pt idx="1">
                    <c:v>0.12330513808668542</c:v>
                  </c:pt>
                  <c:pt idx="2">
                    <c:v>9.3687224830048071E-2</c:v>
                  </c:pt>
                  <c:pt idx="3">
                    <c:v>0.10457161565648802</c:v>
                  </c:pt>
                </c:numCache>
              </c:numRef>
            </c:minus>
            <c:spPr>
              <a:ln w="3175"/>
            </c:spPr>
          </c:errBars>
          <c:cat>
            <c:strRef>
              <c:f>'Fixed C Val Sharing 2'!$B$1:$E$1</c:f>
              <c:strCache>
                <c:ptCount val="4"/>
                <c:pt idx="0">
                  <c:v>Friends &amp; family</c:v>
                </c:pt>
                <c:pt idx="1">
                  <c:v>Facebook friends</c:v>
                </c:pt>
                <c:pt idx="2">
                  <c:v>University community</c:v>
                </c:pt>
                <c:pt idx="3">
                  <c:v>Advertisers</c:v>
                </c:pt>
              </c:strCache>
            </c:strRef>
          </c:cat>
          <c:val>
            <c:numRef>
              <c:f>'Fixed C Val Sharing 2'!$B$5:$E$5</c:f>
              <c:numCache>
                <c:formatCode>0%</c:formatCode>
                <c:ptCount val="4"/>
                <c:pt idx="0">
                  <c:v>0.71954168152374265</c:v>
                </c:pt>
                <c:pt idx="1">
                  <c:v>0.3252240070096199</c:v>
                </c:pt>
                <c:pt idx="2">
                  <c:v>0.21932913107356541</c:v>
                </c:pt>
                <c:pt idx="3">
                  <c:v>0.16594798727287274</c:v>
                </c:pt>
              </c:numCache>
            </c:numRef>
          </c:val>
        </c:ser>
        <c:ser>
          <c:idx val="4"/>
          <c:order val="4"/>
          <c:tx>
            <c:strRef>
              <c:f>'Fixed C Val Sharing 2'!$A$6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rgbClr val="B0D1AD"/>
            </a:solidFill>
          </c:spPr>
          <c:errBars>
            <c:errBarType val="both"/>
            <c:errValType val="cust"/>
            <c:plus>
              <c:numRef>
                <c:f>'Fixed C Val Sharing 2'!$N$6:$Q$6</c:f>
                <c:numCache>
                  <c:formatCode>General</c:formatCode>
                  <c:ptCount val="4"/>
                  <c:pt idx="0">
                    <c:v>0.18714355162391055</c:v>
                  </c:pt>
                  <c:pt idx="1">
                    <c:v>0.12455956208159406</c:v>
                  </c:pt>
                  <c:pt idx="2">
                    <c:v>8.8501867050680624E-2</c:v>
                  </c:pt>
                  <c:pt idx="3">
                    <c:v>9.7136750145656564E-2</c:v>
                  </c:pt>
                </c:numCache>
              </c:numRef>
            </c:plus>
            <c:minus>
              <c:numRef>
                <c:f>'Fixed C Val Sharing 2'!$N$6:$Q$6</c:f>
                <c:numCache>
                  <c:formatCode>General</c:formatCode>
                  <c:ptCount val="4"/>
                  <c:pt idx="0">
                    <c:v>0.18714355162391055</c:v>
                  </c:pt>
                  <c:pt idx="1">
                    <c:v>0.12455956208159406</c:v>
                  </c:pt>
                  <c:pt idx="2">
                    <c:v>8.8501867050680624E-2</c:v>
                  </c:pt>
                  <c:pt idx="3">
                    <c:v>9.7136750145656564E-2</c:v>
                  </c:pt>
                </c:numCache>
              </c:numRef>
            </c:minus>
            <c:spPr>
              <a:ln w="3175"/>
            </c:spPr>
          </c:errBars>
          <c:cat>
            <c:strRef>
              <c:f>'Fixed C Val Sharing 2'!$B$1:$E$1</c:f>
              <c:strCache>
                <c:ptCount val="4"/>
                <c:pt idx="0">
                  <c:v>Friends &amp; family</c:v>
                </c:pt>
                <c:pt idx="1">
                  <c:v>Facebook friends</c:v>
                </c:pt>
                <c:pt idx="2">
                  <c:v>University community</c:v>
                </c:pt>
                <c:pt idx="3">
                  <c:v>Advertisers</c:v>
                </c:pt>
              </c:strCache>
            </c:strRef>
          </c:cat>
          <c:val>
            <c:numRef>
              <c:f>'Fixed C Val Sharing 2'!$B$6:$E$6</c:f>
              <c:numCache>
                <c:formatCode>0%</c:formatCode>
                <c:ptCount val="4"/>
                <c:pt idx="0">
                  <c:v>0.66639040903138413</c:v>
                </c:pt>
                <c:pt idx="1">
                  <c:v>0.22901496276222474</c:v>
                </c:pt>
                <c:pt idx="2">
                  <c:v>0.13008454718949841</c:v>
                </c:pt>
                <c:pt idx="3">
                  <c:v>0.12197095234663526</c:v>
                </c:pt>
              </c:numCache>
            </c:numRef>
          </c:val>
        </c:ser>
        <c:ser>
          <c:idx val="5"/>
          <c:order val="5"/>
          <c:tx>
            <c:strRef>
              <c:f>'Fixed C Val Sharing 2'!$A$7</c:f>
              <c:strCache>
                <c:ptCount val="1"/>
                <c:pt idx="0">
                  <c:v>White list</c:v>
                </c:pt>
              </c:strCache>
            </c:strRef>
          </c:tx>
          <c:spPr>
            <a:solidFill>
              <a:schemeClr val="bg1"/>
            </a:solidFill>
            <a:ln w="3175"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'Fixed C Val Sharing 2'!$N$7:$Q$7</c:f>
                <c:numCache>
                  <c:formatCode>General</c:formatCode>
                  <c:ptCount val="4"/>
                  <c:pt idx="0">
                    <c:v>0.20102694601369805</c:v>
                  </c:pt>
                  <c:pt idx="1">
                    <c:v>0.14732842054693787</c:v>
                  </c:pt>
                  <c:pt idx="2">
                    <c:v>9.6352433533623244E-2</c:v>
                  </c:pt>
                  <c:pt idx="3">
                    <c:v>0.10606393368990159</c:v>
                  </c:pt>
                </c:numCache>
              </c:numRef>
            </c:plus>
            <c:minus>
              <c:numRef>
                <c:f>'Fixed C Val Sharing 2'!$N$7:$Q$7</c:f>
                <c:numCache>
                  <c:formatCode>General</c:formatCode>
                  <c:ptCount val="4"/>
                  <c:pt idx="0">
                    <c:v>0.20102694601369805</c:v>
                  </c:pt>
                  <c:pt idx="1">
                    <c:v>0.14732842054693787</c:v>
                  </c:pt>
                  <c:pt idx="2">
                    <c:v>9.6352433533623244E-2</c:v>
                  </c:pt>
                  <c:pt idx="3">
                    <c:v>0.10606393368990159</c:v>
                  </c:pt>
                </c:numCache>
              </c:numRef>
            </c:minus>
            <c:spPr>
              <a:ln w="3175"/>
            </c:spPr>
          </c:errBars>
          <c:cat>
            <c:strRef>
              <c:f>'Fixed C Val Sharing 2'!$B$1:$E$1</c:f>
              <c:strCache>
                <c:ptCount val="4"/>
                <c:pt idx="0">
                  <c:v>Friends &amp; family</c:v>
                </c:pt>
                <c:pt idx="1">
                  <c:v>Facebook friends</c:v>
                </c:pt>
                <c:pt idx="2">
                  <c:v>University community</c:v>
                </c:pt>
                <c:pt idx="3">
                  <c:v>Advertisers</c:v>
                </c:pt>
              </c:strCache>
            </c:strRef>
          </c:cat>
          <c:val>
            <c:numRef>
              <c:f>'Fixed C Val Sharing 2'!$B$7:$E$7</c:f>
              <c:numCache>
                <c:formatCode>0%</c:formatCode>
                <c:ptCount val="4"/>
                <c:pt idx="0">
                  <c:v>0.64907426370163002</c:v>
                </c:pt>
                <c:pt idx="1">
                  <c:v>0.21982310826762441</c:v>
                </c:pt>
                <c:pt idx="2">
                  <c:v>0.1232041003296183</c:v>
                </c:pt>
                <c:pt idx="3">
                  <c:v>0.10114404185233021</c:v>
                </c:pt>
              </c:numCache>
            </c:numRef>
          </c:val>
        </c:ser>
        <c:axId val="153419776"/>
        <c:axId val="153423232"/>
      </c:barChart>
      <c:catAx>
        <c:axId val="153419776"/>
        <c:scaling>
          <c:orientation val="minMax"/>
        </c:scaling>
        <c:axPos val="b"/>
        <c:tickLblPos val="nextTo"/>
        <c:spPr>
          <a:ln w="3175"/>
        </c:spPr>
        <c:crossAx val="153423232"/>
        <c:crosses val="autoZero"/>
        <c:auto val="1"/>
        <c:lblAlgn val="ctr"/>
        <c:lblOffset val="100"/>
      </c:catAx>
      <c:valAx>
        <c:axId val="153423232"/>
        <c:scaling>
          <c:orientation val="minMax"/>
          <c:max val="1"/>
          <c:min val="0"/>
        </c:scaling>
        <c:axPos val="l"/>
        <c:majorGridlines>
          <c:spPr>
            <a:ln w="3175"/>
          </c:spPr>
        </c:majorGridlines>
        <c:numFmt formatCode="0%" sourceLinked="0"/>
        <c:tickLblPos val="nextTo"/>
        <c:spPr>
          <a:ln w="3175"/>
        </c:spPr>
        <c:crossAx val="153419776"/>
        <c:crosses val="autoZero"/>
        <c:crossBetween val="between"/>
        <c:majorUnit val="0.2"/>
      </c:valAx>
      <c:spPr>
        <a:ln w="3175"/>
      </c:spPr>
    </c:plotArea>
    <c:legend>
      <c:legendPos val="r"/>
      <c:layout>
        <c:manualLayout>
          <c:xMode val="edge"/>
          <c:yMode val="edge"/>
          <c:x val="0.84914462361593723"/>
          <c:y val="0.11594832199373138"/>
          <c:w val="0.14250089116883274"/>
          <c:h val="0.65591315648651016"/>
        </c:manualLayout>
      </c:layout>
      <c:spPr>
        <a:solidFill>
          <a:schemeClr val="bg1"/>
        </a:solidFill>
      </c:spPr>
    </c:legend>
    <c:plotVisOnly val="1"/>
  </c:chart>
  <c:spPr>
    <a:solidFill>
      <a:schemeClr val="bg1"/>
    </a:solidFill>
    <a:ln w="31750">
      <a:noFill/>
    </a:ln>
  </c:spPr>
  <c:txPr>
    <a:bodyPr/>
    <a:lstStyle/>
    <a:p>
      <a:pPr>
        <a:defRPr sz="16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 </a:t>
            </a:r>
            <a:r>
              <a:rPr lang="en-US" sz="1600" dirty="0" smtClean="0"/>
              <a:t>accuracy for </a:t>
            </a:r>
            <a:r>
              <a:rPr lang="en-US" sz="1600" dirty="0" err="1"/>
              <a:t>Facebook</a:t>
            </a:r>
            <a:r>
              <a:rPr lang="en-US" sz="1600" dirty="0"/>
              <a:t> friends</a:t>
            </a:r>
          </a:p>
        </c:rich>
      </c:tx>
      <c:layout>
        <c:manualLayout>
          <c:xMode val="edge"/>
          <c:yMode val="edge"/>
          <c:x val="0.21505895096807434"/>
          <c:y val="4.5333313430375423E-2"/>
        </c:manualLayout>
      </c:layout>
      <c:overlay val="1"/>
      <c:spPr>
        <a:noFill/>
      </c:spPr>
    </c:title>
    <c:plotArea>
      <c:layout>
        <c:manualLayout>
          <c:layoutTarget val="inner"/>
          <c:xMode val="edge"/>
          <c:yMode val="edge"/>
          <c:x val="6.3778285110810864E-2"/>
          <c:y val="4.6495730071874096E-2"/>
          <c:w val="0.82097169806436965"/>
          <c:h val="0.70498916316390869"/>
        </c:manualLayout>
      </c:layout>
      <c:scatterChart>
        <c:scatterStyle val="lineMarker"/>
        <c:ser>
          <c:idx val="0"/>
          <c:order val="0"/>
          <c:tx>
            <c:strRef>
              <c:f>Raw_cVal_util2!$A$21</c:f>
              <c:strCache>
                <c:ptCount val="1"/>
                <c:pt idx="0">
                  <c:v>time_wknds_location</c:v>
                </c:pt>
              </c:strCache>
            </c:strRef>
          </c:tx>
          <c:spPr>
            <a:ln w="12700">
              <a:solidFill>
                <a:schemeClr val="tx1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323232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Raw_cVal_util2!$B$20:$Y$20</c:f>
              <c:numCache>
                <c:formatCode>General</c:formatCode>
                <c:ptCount val="24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  <c:pt idx="19">
                  <c:v>90</c:v>
                </c:pt>
                <c:pt idx="20">
                  <c:v>95</c:v>
                </c:pt>
                <c:pt idx="21">
                  <c:v>100</c:v>
                </c:pt>
                <c:pt idx="22">
                  <c:v>200</c:v>
                </c:pt>
                <c:pt idx="23">
                  <c:v>250</c:v>
                </c:pt>
              </c:numCache>
            </c:numRef>
          </c:xVal>
          <c:yVal>
            <c:numRef>
              <c:f>Raw_cVal_util2!$B$21:$Y$21</c:f>
              <c:numCache>
                <c:formatCode>General</c:formatCode>
                <c:ptCount val="24"/>
                <c:pt idx="0">
                  <c:v>0.70973184585196158</c:v>
                </c:pt>
                <c:pt idx="1">
                  <c:v>0.65436360750974465</c:v>
                </c:pt>
                <c:pt idx="2">
                  <c:v>0.61504033702356886</c:v>
                </c:pt>
                <c:pt idx="3">
                  <c:v>0.60450103995367566</c:v>
                </c:pt>
                <c:pt idx="4">
                  <c:v>0.60255244178529332</c:v>
                </c:pt>
                <c:pt idx="5">
                  <c:v>0.60179062604063116</c:v>
                </c:pt>
                <c:pt idx="6">
                  <c:v>0.60135799699185999</c:v>
                </c:pt>
                <c:pt idx="7">
                  <c:v>0.60113639531003749</c:v>
                </c:pt>
                <c:pt idx="8">
                  <c:v>0.60100569733779186</c:v>
                </c:pt>
                <c:pt idx="9">
                  <c:v>0.60091798846771849</c:v>
                </c:pt>
                <c:pt idx="10">
                  <c:v>0.60087042831629089</c:v>
                </c:pt>
                <c:pt idx="11">
                  <c:v>0.60084177867161115</c:v>
                </c:pt>
                <c:pt idx="12">
                  <c:v>0.60082352776429304</c:v>
                </c:pt>
                <c:pt idx="13">
                  <c:v>0.60080851061067286</c:v>
                </c:pt>
                <c:pt idx="14">
                  <c:v>0.60079349345704913</c:v>
                </c:pt>
                <c:pt idx="15">
                  <c:v>0.60077847630342829</c:v>
                </c:pt>
                <c:pt idx="16">
                  <c:v>0.60076345914980289</c:v>
                </c:pt>
                <c:pt idx="17">
                  <c:v>0.60074844199618016</c:v>
                </c:pt>
                <c:pt idx="18">
                  <c:v>0.60073342484255499</c:v>
                </c:pt>
                <c:pt idx="19">
                  <c:v>0.60071840768893414</c:v>
                </c:pt>
                <c:pt idx="20">
                  <c:v>0.60070339053530963</c:v>
                </c:pt>
                <c:pt idx="21">
                  <c:v>0.6006883733816879</c:v>
                </c:pt>
                <c:pt idx="22">
                  <c:v>0.60038803030922705</c:v>
                </c:pt>
                <c:pt idx="23">
                  <c:v>0.60036544896775357</c:v>
                </c:pt>
              </c:numCache>
            </c:numRef>
          </c:yVal>
        </c:ser>
        <c:ser>
          <c:idx val="1"/>
          <c:order val="1"/>
          <c:tx>
            <c:strRef>
              <c:f>Raw_cVal_util2!$A$22</c:f>
              <c:strCache>
                <c:ptCount val="1"/>
                <c:pt idx="0">
                  <c:v>time_location</c:v>
                </c:pt>
              </c:strCache>
            </c:strRef>
          </c:tx>
          <c:spPr>
            <a:ln w="12700">
              <a:solidFill>
                <a:srgbClr val="555555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555555"/>
              </a:solidFill>
              <a:ln>
                <a:solidFill>
                  <a:srgbClr val="555555"/>
                </a:solidFill>
              </a:ln>
            </c:spPr>
          </c:marker>
          <c:xVal>
            <c:numRef>
              <c:f>Raw_cVal_util2!$B$20:$Y$20</c:f>
              <c:numCache>
                <c:formatCode>General</c:formatCode>
                <c:ptCount val="24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  <c:pt idx="19">
                  <c:v>90</c:v>
                </c:pt>
                <c:pt idx="20">
                  <c:v>95</c:v>
                </c:pt>
                <c:pt idx="21">
                  <c:v>100</c:v>
                </c:pt>
                <c:pt idx="22">
                  <c:v>200</c:v>
                </c:pt>
                <c:pt idx="23">
                  <c:v>250</c:v>
                </c:pt>
              </c:numCache>
            </c:numRef>
          </c:xVal>
          <c:yVal>
            <c:numRef>
              <c:f>Raw_cVal_util2!$B$22:$Y$22</c:f>
              <c:numCache>
                <c:formatCode>General</c:formatCode>
                <c:ptCount val="24"/>
                <c:pt idx="0">
                  <c:v>0.69876432601590999</c:v>
                </c:pt>
                <c:pt idx="1">
                  <c:v>0.63073323834952832</c:v>
                </c:pt>
                <c:pt idx="2">
                  <c:v>0.577731185703517</c:v>
                </c:pt>
                <c:pt idx="3">
                  <c:v>0.54096616061624048</c:v>
                </c:pt>
                <c:pt idx="4">
                  <c:v>0.53447257725174258</c:v>
                </c:pt>
                <c:pt idx="5">
                  <c:v>0.53301708496369149</c:v>
                </c:pt>
                <c:pt idx="6">
                  <c:v>0.53252589473790357</c:v>
                </c:pt>
                <c:pt idx="7">
                  <c:v>0.53225930182167358</c:v>
                </c:pt>
                <c:pt idx="8">
                  <c:v>0.53207655916454599</c:v>
                </c:pt>
                <c:pt idx="9">
                  <c:v>0.53189381650741963</c:v>
                </c:pt>
                <c:pt idx="10">
                  <c:v>0.53171594562597002</c:v>
                </c:pt>
                <c:pt idx="11">
                  <c:v>0.5315723059036821</c:v>
                </c:pt>
                <c:pt idx="12">
                  <c:v>0.53149189823120702</c:v>
                </c:pt>
                <c:pt idx="13">
                  <c:v>0.53141149055872905</c:v>
                </c:pt>
                <c:pt idx="14">
                  <c:v>0.53133108288625008</c:v>
                </c:pt>
                <c:pt idx="15">
                  <c:v>0.53125067521377589</c:v>
                </c:pt>
                <c:pt idx="16">
                  <c:v>0.53117026754129704</c:v>
                </c:pt>
                <c:pt idx="17">
                  <c:v>0.53108985986881962</c:v>
                </c:pt>
                <c:pt idx="18">
                  <c:v>0.53100945219634366</c:v>
                </c:pt>
                <c:pt idx="19">
                  <c:v>0.53093914386035557</c:v>
                </c:pt>
                <c:pt idx="20">
                  <c:v>0.53091321353354115</c:v>
                </c:pt>
                <c:pt idx="21">
                  <c:v>0.53088728320672296</c:v>
                </c:pt>
                <c:pt idx="22">
                  <c:v>0.53059001844423503</c:v>
                </c:pt>
                <c:pt idx="23">
                  <c:v>0.53055205694990659</c:v>
                </c:pt>
              </c:numCache>
            </c:numRef>
          </c:yVal>
        </c:ser>
        <c:ser>
          <c:idx val="3"/>
          <c:order val="2"/>
          <c:tx>
            <c:strRef>
              <c:f>Raw_cVal_util2!$A$23</c:f>
              <c:strCache>
                <c:ptCount val="1"/>
                <c:pt idx="0">
                  <c:v>location</c:v>
                </c:pt>
              </c:strCache>
            </c:strRef>
          </c:tx>
          <c:spPr>
            <a:ln w="12700">
              <a:solidFill>
                <a:srgbClr val="5B6B9F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5B6B9F"/>
              </a:solidFill>
              <a:ln>
                <a:solidFill>
                  <a:srgbClr val="5B6B9F"/>
                </a:solidFill>
              </a:ln>
            </c:spPr>
          </c:marker>
          <c:xVal>
            <c:numRef>
              <c:f>Raw_cVal_util2!$B$20:$Y$20</c:f>
              <c:numCache>
                <c:formatCode>General</c:formatCode>
                <c:ptCount val="24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  <c:pt idx="19">
                  <c:v>90</c:v>
                </c:pt>
                <c:pt idx="20">
                  <c:v>95</c:v>
                </c:pt>
                <c:pt idx="21">
                  <c:v>100</c:v>
                </c:pt>
                <c:pt idx="22">
                  <c:v>200</c:v>
                </c:pt>
                <c:pt idx="23">
                  <c:v>250</c:v>
                </c:pt>
              </c:numCache>
            </c:numRef>
          </c:xVal>
          <c:yVal>
            <c:numRef>
              <c:f>Raw_cVal_util2!$B$23:$Y$23</c:f>
              <c:numCache>
                <c:formatCode>General</c:formatCode>
                <c:ptCount val="24"/>
                <c:pt idx="0">
                  <c:v>0.63309463981505465</c:v>
                </c:pt>
                <c:pt idx="1">
                  <c:v>0.54293139313177463</c:v>
                </c:pt>
                <c:pt idx="2">
                  <c:v>0.46102933190202938</c:v>
                </c:pt>
                <c:pt idx="3">
                  <c:v>0.40463865368960183</c:v>
                </c:pt>
                <c:pt idx="4">
                  <c:v>0.38077613067101501</c:v>
                </c:pt>
                <c:pt idx="5">
                  <c:v>0.37037434395110036</c:v>
                </c:pt>
                <c:pt idx="6">
                  <c:v>0.36366086321441743</c:v>
                </c:pt>
                <c:pt idx="7">
                  <c:v>0.35717212284626598</c:v>
                </c:pt>
                <c:pt idx="8">
                  <c:v>0.35440398258394795</c:v>
                </c:pt>
                <c:pt idx="9">
                  <c:v>0.35264177780281325</c:v>
                </c:pt>
                <c:pt idx="10">
                  <c:v>0.35087957302167755</c:v>
                </c:pt>
                <c:pt idx="11">
                  <c:v>0.34911736824054107</c:v>
                </c:pt>
                <c:pt idx="12">
                  <c:v>0.34735516345940626</c:v>
                </c:pt>
                <c:pt idx="13">
                  <c:v>0.345592958678269</c:v>
                </c:pt>
                <c:pt idx="14">
                  <c:v>0.34383075389713302</c:v>
                </c:pt>
                <c:pt idx="15">
                  <c:v>0.34206854911599732</c:v>
                </c:pt>
                <c:pt idx="16">
                  <c:v>0.3403063443348639</c:v>
                </c:pt>
                <c:pt idx="17">
                  <c:v>0.33854413955372598</c:v>
                </c:pt>
                <c:pt idx="18">
                  <c:v>0.33678193477259083</c:v>
                </c:pt>
                <c:pt idx="19">
                  <c:v>0.33501972999145596</c:v>
                </c:pt>
                <c:pt idx="20">
                  <c:v>0.33325752521031898</c:v>
                </c:pt>
                <c:pt idx="21">
                  <c:v>0.33222787941034942</c:v>
                </c:pt>
                <c:pt idx="22">
                  <c:v>0.33097759867018883</c:v>
                </c:pt>
                <c:pt idx="23">
                  <c:v>0.33097759867018883</c:v>
                </c:pt>
              </c:numCache>
            </c:numRef>
          </c:yVal>
        </c:ser>
        <c:ser>
          <c:idx val="4"/>
          <c:order val="3"/>
          <c:tx>
            <c:strRef>
              <c:f>Raw_cVal_util2!$A$24</c:f>
              <c:strCache>
                <c:ptCount val="1"/>
                <c:pt idx="0">
                  <c:v>time_wknds</c:v>
                </c:pt>
              </c:strCache>
            </c:strRef>
          </c:tx>
          <c:spPr>
            <a:ln w="12700">
              <a:solidFill>
                <a:srgbClr val="71AC6C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71AC6C"/>
              </a:solidFill>
              <a:ln>
                <a:solidFill>
                  <a:srgbClr val="71AC6C"/>
                </a:solidFill>
              </a:ln>
            </c:spPr>
          </c:marker>
          <c:xVal>
            <c:numRef>
              <c:f>Raw_cVal_util2!$B$20:$Y$20</c:f>
              <c:numCache>
                <c:formatCode>General</c:formatCode>
                <c:ptCount val="24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  <c:pt idx="19">
                  <c:v>90</c:v>
                </c:pt>
                <c:pt idx="20">
                  <c:v>95</c:v>
                </c:pt>
                <c:pt idx="21">
                  <c:v>100</c:v>
                </c:pt>
                <c:pt idx="22">
                  <c:v>200</c:v>
                </c:pt>
                <c:pt idx="23">
                  <c:v>250</c:v>
                </c:pt>
              </c:numCache>
            </c:numRef>
          </c:xVal>
          <c:yVal>
            <c:numRef>
              <c:f>Raw_cVal_util2!$B$24:$Y$24</c:f>
              <c:numCache>
                <c:formatCode>General</c:formatCode>
                <c:ptCount val="24"/>
                <c:pt idx="0">
                  <c:v>0.59432845825617564</c:v>
                </c:pt>
                <c:pt idx="1">
                  <c:v>0.50996044005272856</c:v>
                </c:pt>
                <c:pt idx="2">
                  <c:v>0.44264862862628079</c:v>
                </c:pt>
                <c:pt idx="3">
                  <c:v>0.40955075009229902</c:v>
                </c:pt>
                <c:pt idx="4">
                  <c:v>0.40418712984024407</c:v>
                </c:pt>
                <c:pt idx="5">
                  <c:v>0.40161685085504784</c:v>
                </c:pt>
                <c:pt idx="6">
                  <c:v>0.39983259429905743</c:v>
                </c:pt>
                <c:pt idx="7">
                  <c:v>0.39884894936171766</c:v>
                </c:pt>
                <c:pt idx="8">
                  <c:v>0.39816600221752807</c:v>
                </c:pt>
                <c:pt idx="9">
                  <c:v>0.39758183586418955</c:v>
                </c:pt>
                <c:pt idx="10">
                  <c:v>0.39705067412003825</c:v>
                </c:pt>
                <c:pt idx="11">
                  <c:v>0.39661363964044655</c:v>
                </c:pt>
                <c:pt idx="12">
                  <c:v>0.39624913855802979</c:v>
                </c:pt>
                <c:pt idx="13">
                  <c:v>0.39596539973892625</c:v>
                </c:pt>
                <c:pt idx="14">
                  <c:v>0.39574498601190383</c:v>
                </c:pt>
                <c:pt idx="15">
                  <c:v>0.39554943482762783</c:v>
                </c:pt>
                <c:pt idx="16">
                  <c:v>0.39538850938227621</c:v>
                </c:pt>
                <c:pt idx="17">
                  <c:v>0.39526414783967689</c:v>
                </c:pt>
                <c:pt idx="18">
                  <c:v>0.39516858395434751</c:v>
                </c:pt>
                <c:pt idx="19">
                  <c:v>0.39507302006901596</c:v>
                </c:pt>
                <c:pt idx="20">
                  <c:v>0.39498181058257625</c:v>
                </c:pt>
                <c:pt idx="21">
                  <c:v>0.39491570292503525</c:v>
                </c:pt>
                <c:pt idx="22">
                  <c:v>0.39385202081424786</c:v>
                </c:pt>
                <c:pt idx="23">
                  <c:v>0.3934267272033109</c:v>
                </c:pt>
              </c:numCache>
            </c:numRef>
          </c:yVal>
        </c:ser>
        <c:ser>
          <c:idx val="2"/>
          <c:order val="4"/>
          <c:tx>
            <c:strRef>
              <c:f>Raw_cVal_util2!$A$25</c:f>
              <c:strCache>
                <c:ptCount val="1"/>
                <c:pt idx="0">
                  <c:v>time</c:v>
                </c:pt>
              </c:strCache>
            </c:strRef>
          </c:tx>
          <c:spPr>
            <a:ln w="12700">
              <a:solidFill>
                <a:srgbClr val="B0D1AD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B0D1AD"/>
              </a:solidFill>
              <a:ln>
                <a:solidFill>
                  <a:srgbClr val="B0D1AD"/>
                </a:solidFill>
              </a:ln>
            </c:spPr>
          </c:marker>
          <c:xVal>
            <c:numRef>
              <c:f>Raw_cVal_util2!$B$20:$Y$20</c:f>
              <c:numCache>
                <c:formatCode>General</c:formatCode>
                <c:ptCount val="24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  <c:pt idx="19">
                  <c:v>90</c:v>
                </c:pt>
                <c:pt idx="20">
                  <c:v>95</c:v>
                </c:pt>
                <c:pt idx="21">
                  <c:v>100</c:v>
                </c:pt>
                <c:pt idx="22">
                  <c:v>200</c:v>
                </c:pt>
                <c:pt idx="23">
                  <c:v>250</c:v>
                </c:pt>
              </c:numCache>
            </c:numRef>
          </c:xVal>
          <c:yVal>
            <c:numRef>
              <c:f>Raw_cVal_util2!$B$25:$Y$25</c:f>
              <c:numCache>
                <c:formatCode>General</c:formatCode>
                <c:ptCount val="24"/>
                <c:pt idx="0">
                  <c:v>0.57601393031659465</c:v>
                </c:pt>
                <c:pt idx="1">
                  <c:v>0.47057343504644583</c:v>
                </c:pt>
                <c:pt idx="2">
                  <c:v>0.38544264409126838</c:v>
                </c:pt>
                <c:pt idx="3">
                  <c:v>0.32577128349240325</c:v>
                </c:pt>
                <c:pt idx="4">
                  <c:v>0.30386274136438396</c:v>
                </c:pt>
                <c:pt idx="5">
                  <c:v>0.30023934175933176</c:v>
                </c:pt>
                <c:pt idx="6">
                  <c:v>0.29842731054455007</c:v>
                </c:pt>
                <c:pt idx="7">
                  <c:v>0.29707855582218096</c:v>
                </c:pt>
                <c:pt idx="8">
                  <c:v>0.29600183569252397</c:v>
                </c:pt>
                <c:pt idx="9">
                  <c:v>0.29527925956767398</c:v>
                </c:pt>
                <c:pt idx="10">
                  <c:v>0.29490193205116599</c:v>
                </c:pt>
                <c:pt idx="11">
                  <c:v>0.2945566838454739</c:v>
                </c:pt>
                <c:pt idx="12">
                  <c:v>0.29421143563977797</c:v>
                </c:pt>
                <c:pt idx="13">
                  <c:v>0.29391295613111101</c:v>
                </c:pt>
                <c:pt idx="14">
                  <c:v>0.29365030119843083</c:v>
                </c:pt>
                <c:pt idx="15">
                  <c:v>0.29338764626575126</c:v>
                </c:pt>
                <c:pt idx="16">
                  <c:v>0.29319263962024483</c:v>
                </c:pt>
                <c:pt idx="17">
                  <c:v>0.29308650060038138</c:v>
                </c:pt>
                <c:pt idx="18">
                  <c:v>0.29300136164098395</c:v>
                </c:pt>
                <c:pt idx="19">
                  <c:v>0.29291622268158501</c:v>
                </c:pt>
                <c:pt idx="20">
                  <c:v>0.29283108372218702</c:v>
                </c:pt>
                <c:pt idx="21">
                  <c:v>0.29274594476278876</c:v>
                </c:pt>
                <c:pt idx="22">
                  <c:v>0.29213256949617</c:v>
                </c:pt>
                <c:pt idx="23">
                  <c:v>0.29192667909135567</c:v>
                </c:pt>
              </c:numCache>
            </c:numRef>
          </c:yVal>
        </c:ser>
        <c:ser>
          <c:idx val="5"/>
          <c:order val="5"/>
          <c:tx>
            <c:strRef>
              <c:f>Raw_cVal_util2!$A$26</c:f>
              <c:strCache>
                <c:ptCount val="1"/>
                <c:pt idx="0">
                  <c:v>black_list</c:v>
                </c:pt>
              </c:strCache>
            </c:strRef>
          </c:tx>
          <c:spPr>
            <a:ln w="12700"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xVal>
            <c:numRef>
              <c:f>Raw_cVal_util2!$B$20:$Y$20</c:f>
              <c:numCache>
                <c:formatCode>General</c:formatCode>
                <c:ptCount val="24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  <c:pt idx="19">
                  <c:v>90</c:v>
                </c:pt>
                <c:pt idx="20">
                  <c:v>95</c:v>
                </c:pt>
                <c:pt idx="21">
                  <c:v>100</c:v>
                </c:pt>
                <c:pt idx="22">
                  <c:v>200</c:v>
                </c:pt>
                <c:pt idx="23">
                  <c:v>250</c:v>
                </c:pt>
              </c:numCache>
            </c:numRef>
          </c:xVal>
          <c:yVal>
            <c:numRef>
              <c:f>Raw_cVal_util2!$B$26:$Y$26</c:f>
              <c:numCache>
                <c:formatCode>General</c:formatCode>
                <c:ptCount val="24"/>
                <c:pt idx="0">
                  <c:v>0.53900844695512162</c:v>
                </c:pt>
                <c:pt idx="1">
                  <c:v>0.44848215010265208</c:v>
                </c:pt>
                <c:pt idx="2">
                  <c:v>0.35647755345232301</c:v>
                </c:pt>
                <c:pt idx="3">
                  <c:v>0.283901332491661</c:v>
                </c:pt>
                <c:pt idx="4">
                  <c:v>0.27770385058934399</c:v>
                </c:pt>
                <c:pt idx="5">
                  <c:v>0.27150636868702632</c:v>
                </c:pt>
                <c:pt idx="6">
                  <c:v>0.26530888678471043</c:v>
                </c:pt>
                <c:pt idx="7">
                  <c:v>0.25911140488239093</c:v>
                </c:pt>
                <c:pt idx="8">
                  <c:v>0.25291392298007398</c:v>
                </c:pt>
                <c:pt idx="9">
                  <c:v>0.24671644107775786</c:v>
                </c:pt>
                <c:pt idx="10">
                  <c:v>0.24051895917543986</c:v>
                </c:pt>
                <c:pt idx="11">
                  <c:v>0.234321477273122</c:v>
                </c:pt>
                <c:pt idx="12">
                  <c:v>0.22812399537080397</c:v>
                </c:pt>
                <c:pt idx="13">
                  <c:v>0.22192651346848688</c:v>
                </c:pt>
                <c:pt idx="14">
                  <c:v>0.21877950143996144</c:v>
                </c:pt>
                <c:pt idx="15">
                  <c:v>0.21566567391540001</c:v>
                </c:pt>
                <c:pt idx="16">
                  <c:v>0.21255184639083899</c:v>
                </c:pt>
                <c:pt idx="17">
                  <c:v>0.2094380188662778</c:v>
                </c:pt>
                <c:pt idx="18">
                  <c:v>0.20632419134171601</c:v>
                </c:pt>
                <c:pt idx="19">
                  <c:v>0.20399665523302299</c:v>
                </c:pt>
                <c:pt idx="20">
                  <c:v>0.20298412373362301</c:v>
                </c:pt>
                <c:pt idx="21">
                  <c:v>0.20197159223422301</c:v>
                </c:pt>
                <c:pt idx="22">
                  <c:v>0.18518518518518257</c:v>
                </c:pt>
                <c:pt idx="23">
                  <c:v>0.18518518518518257</c:v>
                </c:pt>
              </c:numCache>
            </c:numRef>
          </c:yVal>
        </c:ser>
        <c:axId val="178180864"/>
        <c:axId val="178183168"/>
      </c:scatterChart>
      <c:valAx>
        <c:axId val="178180864"/>
        <c:scaling>
          <c:logBase val="10"/>
          <c:orientation val="minMax"/>
          <c:max val="100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Cost of mistakenly revealing a location (log scale) </a:t>
                </a:r>
              </a:p>
            </c:rich>
          </c:tx>
          <c:layout/>
          <c:spPr>
            <a:noFill/>
          </c:spPr>
        </c:title>
        <c:numFmt formatCode="#,##0\r" sourceLinked="0"/>
        <c:tickLblPos val="nextTo"/>
        <c:crossAx val="178183168"/>
        <c:crosses val="autoZero"/>
        <c:crossBetween val="midCat"/>
        <c:majorUnit val="10"/>
      </c:valAx>
      <c:valAx>
        <c:axId val="178183168"/>
        <c:scaling>
          <c:orientation val="minMax"/>
          <c:max val="1"/>
          <c:min val="0"/>
        </c:scaling>
        <c:axPos val="l"/>
        <c:majorGridlines/>
        <c:numFmt formatCode="0%" sourceLinked="0"/>
        <c:tickLblPos val="nextTo"/>
        <c:crossAx val="178180864"/>
        <c:crosses val="autoZero"/>
        <c:crossBetween val="midCat"/>
        <c:majorUnit val="0.2"/>
      </c:valAx>
    </c:plotArea>
    <c:plotVisOnly val="1"/>
  </c:chart>
  <c:spPr>
    <a:ln>
      <a:noFill/>
    </a:ln>
  </c:spPr>
  <c:txPr>
    <a:bodyPr/>
    <a:lstStyle/>
    <a:p>
      <a:pPr>
        <a:defRPr sz="16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9" tIns="45924" rIns="91849" bIns="45924" numCol="1" anchor="t" anchorCtr="0" compatLnSpc="1">
            <a:prstTxWarp prst="textNoShape">
              <a:avLst/>
            </a:prstTxWarp>
          </a:bodyPr>
          <a:lstStyle>
            <a:lvl1pPr defTabSz="919163">
              <a:spcBef>
                <a:spcPct val="0"/>
              </a:spcBef>
              <a:defRPr sz="1300"/>
            </a:lvl1pPr>
          </a:lstStyle>
          <a:p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9" tIns="45924" rIns="91849" bIns="45924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300"/>
            </a:lvl1pPr>
          </a:lstStyle>
          <a:p>
            <a:endParaRPr lang="en-US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2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9" tIns="45924" rIns="91849" bIns="45924" numCol="1" anchor="b" anchorCtr="0" compatLnSpc="1">
            <a:prstTxWarp prst="textNoShape">
              <a:avLst/>
            </a:prstTxWarp>
          </a:bodyPr>
          <a:lstStyle>
            <a:lvl1pPr defTabSz="919163">
              <a:spcBef>
                <a:spcPct val="0"/>
              </a:spcBef>
              <a:defRPr sz="1300"/>
            </a:lvl1pPr>
          </a:lstStyle>
          <a:p>
            <a:endParaRPr lang="en-US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42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9" tIns="45924" rIns="91849" bIns="45924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300"/>
            </a:lvl1pPr>
          </a:lstStyle>
          <a:p>
            <a:fld id="{8C0D68E3-2A4A-48D5-9691-6C22941B60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2" tIns="46692" rIns="93382" bIns="46692" numCol="1" anchor="t" anchorCtr="0" compatLnSpc="1">
            <a:prstTxWarp prst="textNoShape">
              <a:avLst/>
            </a:prstTxWarp>
          </a:bodyPr>
          <a:lstStyle>
            <a:lvl1pPr defTabSz="936625">
              <a:spcBef>
                <a:spcPct val="0"/>
              </a:spcBef>
              <a:defRPr sz="13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2" tIns="46692" rIns="93382" bIns="46692" numCol="1" anchor="t" anchorCtr="0" compatLnSpc="1">
            <a:prstTxWarp prst="textNoShape">
              <a:avLst/>
            </a:prstTxWarp>
          </a:bodyPr>
          <a:lstStyle>
            <a:lvl1pPr algn="r" defTabSz="936625">
              <a:spcBef>
                <a:spcPct val="0"/>
              </a:spcBef>
              <a:defRPr sz="13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3738"/>
            <a:ext cx="4633912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2" tIns="46692" rIns="93382" bIns="46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42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2" tIns="46692" rIns="93382" bIns="46692" numCol="1" anchor="b" anchorCtr="0" compatLnSpc="1">
            <a:prstTxWarp prst="textNoShape">
              <a:avLst/>
            </a:prstTxWarp>
          </a:bodyPr>
          <a:lstStyle>
            <a:lvl1pPr defTabSz="936625">
              <a:spcBef>
                <a:spcPct val="0"/>
              </a:spcBef>
              <a:defRPr sz="13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42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2" tIns="46692" rIns="93382" bIns="46692" numCol="1" anchor="b" anchorCtr="0" compatLnSpc="1">
            <a:prstTxWarp prst="textNoShape">
              <a:avLst/>
            </a:prstTxWarp>
          </a:bodyPr>
          <a:lstStyle>
            <a:lvl1pPr algn="r" defTabSz="936625">
              <a:spcBef>
                <a:spcPct val="0"/>
              </a:spcBef>
              <a:defRPr sz="1300"/>
            </a:lvl1pPr>
          </a:lstStyle>
          <a:p>
            <a:fld id="{C0A9728B-F776-401E-90A5-F4F86ACBC6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C299C-742C-4B00-8CC7-1D8F9557F6A8}" type="slidenum">
              <a:rPr lang="en-US"/>
              <a:pPr/>
              <a:t>1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7A89A-7ED4-4091-B54D-7766791E8721}" type="slidenum">
              <a:rPr lang="en-US"/>
              <a:pPr/>
              <a:t>9</a:t>
            </a:fld>
            <a:endParaRPr lang="en-US"/>
          </a:p>
        </p:txBody>
      </p:sp>
      <p:sp>
        <p:nvSpPr>
          <p:cNvPr id="105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ln/>
        </p:spPr>
      </p:sp>
      <p:sp>
        <p:nvSpPr>
          <p:cNvPr id="1050627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03725"/>
            <a:ext cx="5597525" cy="4171950"/>
          </a:xfrm>
        </p:spPr>
        <p:txBody>
          <a:bodyPr lIns="92959" tIns="46480" rIns="92959" bIns="46480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50628" name="Slide Number Placeholder 3"/>
          <p:cNvSpPr txBox="1">
            <a:spLocks noGrp="1"/>
          </p:cNvSpPr>
          <p:nvPr/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9" tIns="46480" rIns="92959" bIns="46480" anchor="b"/>
          <a:lstStyle/>
          <a:p>
            <a:pPr algn="r" defTabSz="930275">
              <a:spcBef>
                <a:spcPct val="0"/>
              </a:spcBef>
            </a:pPr>
            <a:fld id="{C0AD38D8-0D1E-4F76-A09A-0A38575082E1}" type="slidenum">
              <a:rPr lang="en-US" sz="1300">
                <a:latin typeface="Calibri" pitchFamily="34" charset="0"/>
              </a:rPr>
              <a:pPr algn="r" defTabSz="930275">
                <a:spcBef>
                  <a:spcPct val="0"/>
                </a:spcBef>
              </a:pPr>
              <a:t>9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5657E-92E4-499C-A7BB-43D395766892}" type="slidenum">
              <a:rPr lang="en-US"/>
              <a:pPr/>
              <a:t>14</a:t>
            </a:fld>
            <a:endParaRPr lang="en-US"/>
          </a:p>
        </p:txBody>
      </p:sp>
      <p:sp>
        <p:nvSpPr>
          <p:cNvPr id="1074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ln/>
        </p:spPr>
      </p:sp>
      <p:sp>
        <p:nvSpPr>
          <p:cNvPr id="1074179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03725"/>
            <a:ext cx="5597525" cy="4171950"/>
          </a:xfrm>
        </p:spPr>
        <p:txBody>
          <a:bodyPr lIns="92959" tIns="46480" rIns="92959" bIns="46480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74180" name="Slide Number Placeholder 3"/>
          <p:cNvSpPr txBox="1">
            <a:spLocks noGrp="1"/>
          </p:cNvSpPr>
          <p:nvPr/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9" tIns="46480" rIns="92959" bIns="46480" anchor="b"/>
          <a:lstStyle/>
          <a:p>
            <a:pPr algn="r" defTabSz="930275">
              <a:spcBef>
                <a:spcPct val="0"/>
              </a:spcBef>
            </a:pPr>
            <a:fld id="{5F0B11C4-EC9E-4D53-95B9-C466B8F656FD}" type="slidenum">
              <a:rPr lang="en-US" sz="1300">
                <a:latin typeface="Calibri" pitchFamily="34" charset="0"/>
              </a:rPr>
              <a:pPr algn="r" defTabSz="930275">
                <a:spcBef>
                  <a:spcPct val="0"/>
                </a:spcBef>
              </a:pPr>
              <a:t>14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97660-28AB-4109-9E7D-1197F198129E}" type="slidenum">
              <a:rPr lang="en-US"/>
              <a:pPr/>
              <a:t>26</a:t>
            </a:fld>
            <a:endParaRPr lang="en-US"/>
          </a:p>
        </p:txBody>
      </p:sp>
      <p:sp>
        <p:nvSpPr>
          <p:cNvPr id="110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4DBE7-EBAA-48D8-AD58-FFC33306028D}" type="slidenum">
              <a:rPr lang="en-US"/>
              <a:pPr/>
              <a:t>42</a:t>
            </a:fld>
            <a:endParaRPr lang="en-US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371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ln w="9525">
            <a:headEnd/>
            <a:tailEnd/>
          </a:ln>
        </p:spPr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AD177B74-0ADD-4F5B-BFC2-9E02FD3AEF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85800" y="236220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September 2010  - Slide </a:t>
            </a:r>
            <a:fld id="{88AF47B9-91CD-43F0-92BA-ABF513066B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152400"/>
            <a:ext cx="2001837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152400"/>
            <a:ext cx="5854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September 2010  - Slide </a:t>
            </a:r>
            <a:fld id="{09D68232-3FF4-40E1-862B-1EEA9B8525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 September 2010 - Slide </a:t>
            </a:r>
            <a:fld id="{920741BD-0B0F-4AE9-97D4-C0B0E19A02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September 2010  - Slide </a:t>
            </a:r>
            <a:fld id="{6ECCF437-BAE4-46C5-B9EC-916977A03C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914400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914400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CMU – Intelligence Seminar – April 6, 2010  - Slide </a:t>
            </a:r>
            <a:fld id="{C134A107-3620-4A80-8ABD-DB85DC39B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CMU – Intelligence Seminar – April 6, 2010  - Slide </a:t>
            </a:r>
            <a:fld id="{88C75D0C-3C16-42C8-81D4-9FC3651FC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September 2010  - Slide </a:t>
            </a:r>
            <a:fld id="{0AF5D79E-10A1-4A3A-B5CC-BEF6A62502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September 2010  - Slide </a:t>
            </a:r>
            <a:fld id="{96BB9B7C-8482-47A6-A839-5EAC4C2C18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2010  - Slide </a:t>
            </a:r>
            <a:fld id="{C50A75D2-5FF8-4337-8656-1F9F40474B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 2010  - Slide </a:t>
            </a:r>
            <a:fld id="{CA8CBF31-AA88-4707-8E65-0044BCDFC5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524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9144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09600" y="76200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609600" y="64770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591300"/>
            <a:ext cx="4724400" cy="22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/>
            </a:lvl1pPr>
          </a:lstStyle>
          <a:p>
            <a:r>
              <a:rPr lang="en-US" dirty="0" smtClean="0"/>
              <a:t>  February 2011 - Slide </a:t>
            </a:r>
            <a:fld id="{3367FB2F-8E67-4AC1-A29E-F2164EFA9F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0" y="6591300"/>
            <a:ext cx="4724400" cy="22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200" dirty="0"/>
              <a:t>Copyright © </a:t>
            </a:r>
            <a:r>
              <a:rPr lang="en-US" sz="1200" dirty="0" smtClean="0"/>
              <a:t>2007-2011 </a:t>
            </a:r>
            <a:r>
              <a:rPr lang="en-US" sz="1200" dirty="0"/>
              <a:t>Norman M. Sadeh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lnSpc>
          <a:spcPct val="110000"/>
        </a:lnSpc>
        <a:spcBef>
          <a:spcPct val="20000"/>
        </a:spcBef>
        <a:spcAft>
          <a:spcPct val="15000"/>
        </a:spcAft>
        <a:buClr>
          <a:schemeClr val="accent2"/>
        </a:buClr>
        <a:buFont typeface="Wingdings" pitchFamily="2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lnSpc>
          <a:spcPct val="110000"/>
        </a:lnSpc>
        <a:spcBef>
          <a:spcPct val="20000"/>
        </a:spcBef>
        <a:spcAft>
          <a:spcPct val="1500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lnSpc>
          <a:spcPct val="110000"/>
        </a:lnSpc>
        <a:spcBef>
          <a:spcPct val="20000"/>
        </a:spcBef>
        <a:spcAft>
          <a:spcPct val="1500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lnSpc>
          <a:spcPct val="110000"/>
        </a:lnSpc>
        <a:spcBef>
          <a:spcPct val="20000"/>
        </a:spcBef>
        <a:spcAft>
          <a:spcPct val="1500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lnSpc>
          <a:spcPct val="110000"/>
        </a:lnSpc>
        <a:spcBef>
          <a:spcPct val="25000"/>
        </a:spcBef>
        <a:spcAft>
          <a:spcPct val="15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lnSpc>
          <a:spcPct val="110000"/>
        </a:lnSpc>
        <a:spcBef>
          <a:spcPct val="25000"/>
        </a:spcBef>
        <a:spcAft>
          <a:spcPct val="15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lnSpc>
          <a:spcPct val="110000"/>
        </a:lnSpc>
        <a:spcBef>
          <a:spcPct val="25000"/>
        </a:spcBef>
        <a:spcAft>
          <a:spcPct val="15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lnSpc>
          <a:spcPct val="110000"/>
        </a:lnSpc>
        <a:spcBef>
          <a:spcPct val="25000"/>
        </a:spcBef>
        <a:spcAft>
          <a:spcPct val="15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lnSpc>
          <a:spcPct val="110000"/>
        </a:lnSpc>
        <a:spcBef>
          <a:spcPct val="25000"/>
        </a:spcBef>
        <a:spcAft>
          <a:spcPct val="15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sade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drew.cmu.edu/user/jytsai/papers/CHI_Locyoution.pdf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springerlink.com/content/g46m83354720h563/fulltext.pdf" TargetMode="External"/><Relationship Id="rId4" Type="http://schemas.openxmlformats.org/officeDocument/2006/relationships/oleObject" Target="../embeddings/Microsoft_Office_Excel_97-2003_Worksheet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cm.org/citation.cfm?id=1614509" TargetMode="External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atrickgagekelley.com/file_download/1/aisec14-kelley.pdf" TargetMode="External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ringerlink.com/content/g46m83354720h563/fulltext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cmu.edu/~sadeh/Publications/More%20Complete%20List/Ambient%20Intelligence%20Tech%20Report%20final.pdf" TargetMode="External"/><Relationship Id="rId3" Type="http://schemas.openxmlformats.org/officeDocument/2006/relationships/hyperlink" Target="http://portal.acm.org/citation.cfm?id=1614509" TargetMode="External"/><Relationship Id="rId7" Type="http://schemas.openxmlformats.org/officeDocument/2006/relationships/hyperlink" Target="http://www.cs.cmu.edu/~sadeh/Publications/More%20Complete%20List/HotMobile2007-user-controllable-security-privacy%20submitted%20FINAL.pdf" TargetMode="External"/><Relationship Id="rId2" Type="http://schemas.openxmlformats.org/officeDocument/2006/relationships/hyperlink" Target="http://www.springerlink.com/content/g46m83354720h563/fulltex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drew.cmu.edu/user/jytsai/papers/CHI_Locyoution.pdf" TargetMode="External"/><Relationship Id="rId5" Type="http://schemas.openxmlformats.org/officeDocument/2006/relationships/hyperlink" Target="http://reports-archive.adm.cs.cmu.edu/anon/isr2010/CMU-ISR-10-105.pdf" TargetMode="External"/><Relationship Id="rId4" Type="http://schemas.openxmlformats.org/officeDocument/2006/relationships/hyperlink" Target="http://patrickgagekelley.com/file_download/1/aisec14-kelley.pdf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eports-archive.adm.cs.cmu.edu/anon/isr2010/CMU-ISR-10-105.pd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-132080" y="2645728"/>
            <a:ext cx="9144000" cy="366871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2400" b="1" dirty="0"/>
              <a:t>Norman M. Sadeh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Mobile Commerce Lab.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ISR - School of Computer Science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Carnegie Mellon University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hlinkClick r:id="rId3"/>
              </a:rPr>
              <a:t>www.cs.cmu.edu/~sadeh</a:t>
            </a:r>
            <a:r>
              <a:rPr lang="en-US" sz="1600" dirty="0"/>
              <a:t> </a:t>
            </a:r>
          </a:p>
          <a:p>
            <a:pPr algn="ctr">
              <a:lnSpc>
                <a:spcPct val="90000"/>
              </a:lnSpc>
            </a:pPr>
            <a:endParaRPr lang="en-US" sz="1600" dirty="0"/>
          </a:p>
          <a:p>
            <a:pPr algn="ctr">
              <a:lnSpc>
                <a:spcPct val="90000"/>
              </a:lnSpc>
            </a:pPr>
            <a:endParaRPr lang="en-US" sz="1600" dirty="0"/>
          </a:p>
          <a:p>
            <a:pPr algn="ctr">
              <a:lnSpc>
                <a:spcPct val="85000"/>
              </a:lnSpc>
              <a:spcBef>
                <a:spcPct val="15000"/>
              </a:spcBef>
            </a:pPr>
            <a:endParaRPr lang="en-US" sz="1100" dirty="0"/>
          </a:p>
          <a:p>
            <a:pPr algn="ctr">
              <a:lnSpc>
                <a:spcPct val="90000"/>
              </a:lnSpc>
            </a:pPr>
            <a:endParaRPr lang="en-US" sz="1200" dirty="0"/>
          </a:p>
        </p:txBody>
      </p:sp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246063" y="663575"/>
            <a:ext cx="8505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User-Controllable 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Privacy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4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Multi-Disciplinary Perspective</a:t>
            </a:r>
            <a:endParaRPr lang="en-US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43759" name="Picture 15" descr="mobile commerce lab logo jan 25 2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774" y="5831841"/>
            <a:ext cx="7216386" cy="102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76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z="3100"/>
              <a:t>Expressiveness and Efficiency</a:t>
            </a: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Privacy </a:t>
            </a:r>
            <a:r>
              <a:rPr lang="en-US" b="1" dirty="0"/>
              <a:t>mechanism: </a:t>
            </a:r>
            <a:r>
              <a:rPr lang="en-US" dirty="0"/>
              <a:t> f(</a:t>
            </a:r>
            <a:r>
              <a:rPr lang="el-GR" dirty="0"/>
              <a:t>θ</a:t>
            </a:r>
            <a:r>
              <a:rPr lang="en-US" dirty="0"/>
              <a:t>,a)  decides on an outcome based on a user’s stated preferences (e.g. set of rules) </a:t>
            </a:r>
            <a:r>
              <a:rPr lang="el-GR" b="1" dirty="0"/>
              <a:t>θ</a:t>
            </a:r>
            <a:r>
              <a:rPr lang="en-US" dirty="0"/>
              <a:t> and the context </a:t>
            </a:r>
            <a:r>
              <a:rPr lang="en-US" b="1" dirty="0"/>
              <a:t>a</a:t>
            </a:r>
            <a:r>
              <a:rPr lang="en-US" dirty="0"/>
              <a:t> of a request (</a:t>
            </a:r>
            <a:r>
              <a:rPr lang="en-US" dirty="0" err="1"/>
              <a:t>e.g</a:t>
            </a:r>
            <a:r>
              <a:rPr lang="en-US" dirty="0"/>
              <a:t> requester, time)</a:t>
            </a:r>
            <a:endParaRPr lang="en-US" b="1" dirty="0"/>
          </a:p>
        </p:txBody>
      </p:sp>
      <p:pic>
        <p:nvPicPr>
          <p:cNvPr id="1051652" name="Picture 4"/>
          <p:cNvPicPr>
            <a:picLocks noChangeAspect="1" noChangeArrowheads="1"/>
          </p:cNvPicPr>
          <p:nvPr/>
        </p:nvPicPr>
        <p:blipFill>
          <a:blip r:embed="rId2" cstate="print"/>
          <a:srcRect l="40555" t="67778" r="8472" b="17778"/>
          <a:stretch>
            <a:fillRect/>
          </a:stretch>
        </p:blipFill>
        <p:spPr bwMode="auto">
          <a:xfrm>
            <a:off x="781050" y="5391150"/>
            <a:ext cx="6991350" cy="1238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51653" name="Picture 5"/>
          <p:cNvPicPr>
            <a:picLocks noChangeAspect="1" noChangeArrowheads="1"/>
          </p:cNvPicPr>
          <p:nvPr/>
        </p:nvPicPr>
        <p:blipFill>
          <a:blip r:embed="rId2" cstate="print"/>
          <a:srcRect l="42917" t="30222" r="10001" b="56445"/>
          <a:stretch>
            <a:fillRect/>
          </a:stretch>
        </p:blipFill>
        <p:spPr bwMode="auto">
          <a:xfrm>
            <a:off x="3048000" y="3106738"/>
            <a:ext cx="645795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51654" name="Rectangle 6"/>
          <p:cNvSpPr>
            <a:spLocks noChangeArrowheads="1"/>
          </p:cNvSpPr>
          <p:nvPr/>
        </p:nvSpPr>
        <p:spPr bwMode="auto">
          <a:xfrm>
            <a:off x="0" y="2573338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110000"/>
              </a:lnSpc>
              <a:spcBef>
                <a:spcPct val="20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800" b="1"/>
              <a:t>Rational user assumption</a:t>
            </a:r>
            <a:r>
              <a:rPr lang="en-US" sz="2800"/>
              <a:t>: </a:t>
            </a:r>
            <a:r>
              <a:rPr lang="en-US" sz="2600"/>
              <a:t>users define policies that take full advantage of available expressiveness</a:t>
            </a:r>
          </a:p>
        </p:txBody>
      </p:sp>
      <p:sp>
        <p:nvSpPr>
          <p:cNvPr id="1051655" name="Rectangle 7"/>
          <p:cNvSpPr>
            <a:spLocks noChangeArrowheads="1"/>
          </p:cNvSpPr>
          <p:nvPr/>
        </p:nvSpPr>
        <p:spPr bwMode="auto">
          <a:xfrm>
            <a:off x="0" y="4232275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110000"/>
              </a:lnSpc>
              <a:spcBef>
                <a:spcPct val="20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800" b="1" dirty="0"/>
              <a:t>Efficiency</a:t>
            </a:r>
            <a:r>
              <a:rPr lang="en-US" sz="2800" dirty="0"/>
              <a:t>: How well do we capture the ground truth preferences of a user population given an expected distribution of requests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1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1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1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1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1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1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54" grpId="0"/>
      <p:bldP spid="10516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z="2600"/>
              <a:t>Methodology for Designing Expressive Policy Mechanisms – </a:t>
            </a:r>
            <a:r>
              <a:rPr lang="en-US" sz="2600" b="1"/>
              <a:t>version 1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914400"/>
            <a:ext cx="8147050" cy="5367338"/>
          </a:xfrm>
        </p:spPr>
        <p:txBody>
          <a:bodyPr/>
          <a:lstStyle/>
          <a:p>
            <a:pPr indent="-411163">
              <a:lnSpc>
                <a:spcPct val="100000"/>
              </a:lnSpc>
            </a:pPr>
            <a:r>
              <a:rPr lang="en-US"/>
              <a:t>Collect </a:t>
            </a:r>
            <a:r>
              <a:rPr lang="en-US" b="1"/>
              <a:t>ground truth preferences</a:t>
            </a:r>
            <a:r>
              <a:rPr lang="en-US"/>
              <a:t> for a representative sample of the user population</a:t>
            </a:r>
          </a:p>
          <a:p>
            <a:pPr indent="-411163">
              <a:lnSpc>
                <a:spcPct val="100000"/>
              </a:lnSpc>
            </a:pPr>
            <a:r>
              <a:rPr lang="en-US"/>
              <a:t>For different levels of expressiveness, compute the </a:t>
            </a:r>
            <a:r>
              <a:rPr lang="en-US" b="1"/>
              <a:t>expected efficiency</a:t>
            </a:r>
            <a:r>
              <a:rPr lang="en-US"/>
              <a:t> of the policies users would be able to define</a:t>
            </a:r>
          </a:p>
          <a:p>
            <a:pPr marL="1020763" lvl="1">
              <a:lnSpc>
                <a:spcPct val="100000"/>
              </a:lnSpc>
            </a:pPr>
            <a:r>
              <a:rPr lang="en-US"/>
              <a:t>Assume </a:t>
            </a:r>
            <a:r>
              <a:rPr lang="en-US" b="1"/>
              <a:t>rational users</a:t>
            </a:r>
          </a:p>
          <a:p>
            <a:pPr marL="1020763" lvl="1">
              <a:lnSpc>
                <a:spcPct val="100000"/>
              </a:lnSpc>
            </a:pPr>
            <a:r>
              <a:rPr lang="en-US"/>
              <a:t>Search algorithm to identify optimal policies</a:t>
            </a:r>
          </a:p>
          <a:p>
            <a:pPr marL="1020763" lvl="1">
              <a:lnSpc>
                <a:spcPct val="100000"/>
              </a:lnSpc>
            </a:pPr>
            <a:r>
              <a:rPr lang="en-US"/>
              <a:t>Select among different levels and types of expressiveness based on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5" name="TextBox 11"/>
          <p:cNvSpPr txBox="1">
            <a:spLocks noChangeArrowheads="1"/>
          </p:cNvSpPr>
          <p:nvPr/>
        </p:nvSpPr>
        <p:spPr bwMode="auto">
          <a:xfrm>
            <a:off x="0" y="5308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31775" indent="-231775">
              <a:lnSpc>
                <a:spcPct val="85000"/>
              </a:lnSpc>
              <a:spcBef>
                <a:spcPct val="0"/>
              </a:spcBef>
              <a:buFontTx/>
              <a:buChar char="•"/>
            </a:pPr>
            <a:r>
              <a:rPr lang="en-US" sz="2800">
                <a:latin typeface="Calibri" pitchFamily="34" charset="0"/>
              </a:rPr>
              <a:t>Data from 27 users over 3 weeks – cell phones – GPS &amp; WiFi</a:t>
            </a:r>
          </a:p>
          <a:p>
            <a:pPr marL="231775" indent="-231775">
              <a:lnSpc>
                <a:spcPct val="85000"/>
              </a:lnSpc>
              <a:spcBef>
                <a:spcPct val="0"/>
              </a:spcBef>
              <a:buFontTx/>
              <a:buChar char="•"/>
            </a:pPr>
            <a:r>
              <a:rPr lang="en-US" sz="2800">
                <a:latin typeface="Calibri" pitchFamily="34" charset="0"/>
              </a:rPr>
              <a:t>Assumes that an erroneous disclosure is 20x worse than an erroneous non-disclosure &amp;  fully “rational” user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0" y="1388428"/>
          <a:ext cx="9144000" cy="347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52677" name="Text Box 5"/>
          <p:cNvSpPr txBox="1">
            <a:spLocks noChangeArrowheads="1"/>
          </p:cNvSpPr>
          <p:nvPr/>
        </p:nvSpPr>
        <p:spPr bwMode="auto">
          <a:xfrm>
            <a:off x="0" y="209550"/>
            <a:ext cx="58864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Value of Richer Privacy Settings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Higher Accuracy Also Means More Sharing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0" y="1286828"/>
          <a:ext cx="9265921" cy="396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04901" name="Text Box 5"/>
          <p:cNvSpPr txBox="1">
            <a:spLocks noChangeArrowheads="1"/>
          </p:cNvSpPr>
          <p:nvPr/>
        </p:nvSpPr>
        <p:spPr bwMode="auto">
          <a:xfrm>
            <a:off x="19386" y="4939030"/>
            <a:ext cx="9252854" cy="10833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People tend to err on the safe </a:t>
            </a:r>
            <a:r>
              <a:rPr lang="en-US" sz="2800" b="1" dirty="0" smtClean="0">
                <a:solidFill>
                  <a:schemeClr val="accent2"/>
                </a:solidFill>
              </a:rPr>
              <a:t>side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Explains lack of adoption of </a:t>
            </a:r>
            <a:r>
              <a:rPr lang="en-US" sz="2800" b="1" dirty="0" err="1" smtClean="0">
                <a:solidFill>
                  <a:schemeClr val="accent2"/>
                </a:solidFill>
              </a:rPr>
              <a:t>Loopt</a:t>
            </a:r>
            <a:r>
              <a:rPr lang="en-US" sz="2800" b="1" dirty="0" smtClean="0">
                <a:solidFill>
                  <a:schemeClr val="accent2"/>
                </a:solidFill>
              </a:rPr>
              <a:t> &amp; Latitude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90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42908" y="1298238"/>
          <a:ext cx="6649981" cy="445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73159" name="Group 18"/>
          <p:cNvGrpSpPr>
            <a:grpSpLocks/>
          </p:cNvGrpSpPr>
          <p:nvPr/>
        </p:nvGrpSpPr>
        <p:grpSpPr bwMode="auto">
          <a:xfrm>
            <a:off x="6927850" y="2474913"/>
            <a:ext cx="1325563" cy="1674812"/>
            <a:chOff x="5124236" y="887254"/>
            <a:chExt cx="765533" cy="1013877"/>
          </a:xfrm>
        </p:grpSpPr>
        <p:sp>
          <p:nvSpPr>
            <p:cNvPr id="1073160" name="TextBox 4"/>
            <p:cNvSpPr txBox="1">
              <a:spLocks noChangeArrowheads="1"/>
            </p:cNvSpPr>
            <p:nvPr/>
          </p:nvSpPr>
          <p:spPr bwMode="auto">
            <a:xfrm>
              <a:off x="5124236" y="887254"/>
              <a:ext cx="500576" cy="147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323232"/>
                  </a:solidFill>
                  <a:latin typeface="Calibri" pitchFamily="34" charset="0"/>
                </a:rPr>
                <a:t>Loc/Time+</a:t>
              </a:r>
            </a:p>
          </p:txBody>
        </p:sp>
        <p:sp>
          <p:nvSpPr>
            <p:cNvPr id="1073161" name="TextBox 5"/>
            <p:cNvSpPr txBox="1">
              <a:spLocks noChangeArrowheads="1"/>
            </p:cNvSpPr>
            <p:nvPr/>
          </p:nvSpPr>
          <p:spPr bwMode="auto">
            <a:xfrm>
              <a:off x="5124236" y="1035251"/>
              <a:ext cx="765533" cy="147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555555"/>
                  </a:solidFill>
                  <a:latin typeface="Calibri" pitchFamily="34" charset="0"/>
                </a:rPr>
                <a:t>Loc/Time</a:t>
              </a:r>
            </a:p>
          </p:txBody>
        </p:sp>
        <p:sp>
          <p:nvSpPr>
            <p:cNvPr id="1073162" name="TextBox 6"/>
            <p:cNvSpPr txBox="1">
              <a:spLocks noChangeArrowheads="1"/>
            </p:cNvSpPr>
            <p:nvPr/>
          </p:nvSpPr>
          <p:spPr bwMode="auto">
            <a:xfrm>
              <a:off x="5124236" y="1295688"/>
              <a:ext cx="294295" cy="147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71AC6C"/>
                  </a:solidFill>
                  <a:latin typeface="Calibri" pitchFamily="34" charset="0"/>
                </a:rPr>
                <a:t>Time+</a:t>
              </a:r>
            </a:p>
          </p:txBody>
        </p:sp>
        <p:sp>
          <p:nvSpPr>
            <p:cNvPr id="1073163" name="TextBox 7"/>
            <p:cNvSpPr txBox="1">
              <a:spLocks noChangeArrowheads="1"/>
            </p:cNvSpPr>
            <p:nvPr/>
          </p:nvSpPr>
          <p:spPr bwMode="auto">
            <a:xfrm>
              <a:off x="5124236" y="1447529"/>
              <a:ext cx="161358" cy="147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5B6B9F"/>
                  </a:solidFill>
                  <a:latin typeface="Calibri" pitchFamily="34" charset="0"/>
                </a:rPr>
                <a:t>Loc</a:t>
              </a:r>
            </a:p>
          </p:txBody>
        </p:sp>
        <p:sp>
          <p:nvSpPr>
            <p:cNvPr id="1073164" name="TextBox 8"/>
            <p:cNvSpPr txBox="1">
              <a:spLocks noChangeArrowheads="1"/>
            </p:cNvSpPr>
            <p:nvPr/>
          </p:nvSpPr>
          <p:spPr bwMode="auto">
            <a:xfrm>
              <a:off x="5124236" y="1600331"/>
              <a:ext cx="294295" cy="147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B0D1AD"/>
                  </a:solidFill>
                  <a:latin typeface="Calibri" pitchFamily="34" charset="0"/>
                </a:rPr>
                <a:t>Time+</a:t>
              </a:r>
            </a:p>
          </p:txBody>
        </p:sp>
        <p:sp>
          <p:nvSpPr>
            <p:cNvPr id="1073165" name="TextBox 9"/>
            <p:cNvSpPr txBox="1">
              <a:spLocks noChangeArrowheads="1"/>
            </p:cNvSpPr>
            <p:nvPr/>
          </p:nvSpPr>
          <p:spPr bwMode="auto">
            <a:xfrm>
              <a:off x="5124236" y="1753134"/>
              <a:ext cx="455652" cy="147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White list</a:t>
              </a:r>
            </a:p>
          </p:txBody>
        </p:sp>
      </p:grpSp>
      <p:sp>
        <p:nvSpPr>
          <p:cNvPr id="1073166" name="Text Box 14"/>
          <p:cNvSpPr txBox="1">
            <a:spLocks noChangeArrowheads="1"/>
          </p:cNvSpPr>
          <p:nvPr/>
        </p:nvSpPr>
        <p:spPr bwMode="auto">
          <a:xfrm>
            <a:off x="200025" y="196850"/>
            <a:ext cx="8943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Expressiveness Helps More When Data is More Sensitive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8" name="Rectangle 4"/>
          <p:cNvSpPr>
            <a:spLocks noGrp="1" noChangeArrowheads="1"/>
          </p:cNvSpPr>
          <p:nvPr>
            <p:ph type="title"/>
          </p:nvPr>
        </p:nvSpPr>
        <p:spPr>
          <a:xfrm>
            <a:off x="241300" y="152400"/>
            <a:ext cx="8334375" cy="609600"/>
          </a:xfrm>
          <a:noFill/>
          <a:ln/>
        </p:spPr>
        <p:txBody>
          <a:bodyPr/>
          <a:lstStyle/>
          <a:p>
            <a:r>
              <a:rPr lang="en-US" sz="2400" dirty="0" smtClean="0"/>
              <a:t>Taking </a:t>
            </a:r>
            <a:r>
              <a:rPr lang="en-US" sz="2400" dirty="0"/>
              <a:t>Into Account User Burden</a:t>
            </a:r>
          </a:p>
        </p:txBody>
      </p:sp>
      <p:pic>
        <p:nvPicPr>
          <p:cNvPr id="1076229" name="Picture 5"/>
          <p:cNvPicPr>
            <a:picLocks noChangeAspect="1" noChangeArrowheads="1"/>
          </p:cNvPicPr>
          <p:nvPr/>
        </p:nvPicPr>
        <p:blipFill>
          <a:blip r:embed="rId2" cstate="print"/>
          <a:srcRect l="13969" t="24538" r="32164" b="56723"/>
          <a:stretch>
            <a:fillRect/>
          </a:stretch>
        </p:blipFill>
        <p:spPr bwMode="auto">
          <a:xfrm>
            <a:off x="-220663" y="1000125"/>
            <a:ext cx="9364663" cy="267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76230" name="Text Box 6"/>
          <p:cNvSpPr txBox="1">
            <a:spLocks noChangeArrowheads="1"/>
          </p:cNvSpPr>
          <p:nvPr/>
        </p:nvSpPr>
        <p:spPr bwMode="auto">
          <a:xfrm>
            <a:off x="493713" y="4230688"/>
            <a:ext cx="8262937" cy="150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User burden considerations may lead us to select less expressive mechanisms.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3333CC"/>
                </a:solidFill>
              </a:rPr>
              <a:t>How can we guide the design process?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</a:t>
            </a:r>
            <a:r>
              <a:rPr lang="en-US" dirty="0" smtClean="0"/>
              <a:t>Methodology (“version 2”)</a:t>
            </a:r>
            <a:endParaRPr lang="en-US" dirty="0"/>
          </a:p>
        </p:txBody>
      </p:sp>
      <p:pic>
        <p:nvPicPr>
          <p:cNvPr id="1077252" name="Picture 4"/>
          <p:cNvPicPr>
            <a:picLocks noChangeAspect="1" noChangeArrowheads="1"/>
          </p:cNvPicPr>
          <p:nvPr/>
        </p:nvPicPr>
        <p:blipFill>
          <a:blip r:embed="rId2" cstate="print"/>
          <a:srcRect l="42917" t="30222" r="10001" b="56445"/>
          <a:stretch>
            <a:fillRect/>
          </a:stretch>
        </p:blipFill>
        <p:spPr bwMode="auto">
          <a:xfrm>
            <a:off x="3279775" y="1512888"/>
            <a:ext cx="645795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77253" name="Rectangle 5"/>
          <p:cNvSpPr>
            <a:spLocks noChangeArrowheads="1"/>
          </p:cNvSpPr>
          <p:nvPr/>
        </p:nvSpPr>
        <p:spPr bwMode="auto">
          <a:xfrm>
            <a:off x="0" y="976313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110000"/>
              </a:lnSpc>
              <a:spcBef>
                <a:spcPct val="20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800" b="1" dirty="0"/>
              <a:t>Rational user assumption</a:t>
            </a:r>
            <a:r>
              <a:rPr lang="en-US" sz="2800" dirty="0"/>
              <a:t>: users define policies that take full advantage of available expressiveness</a:t>
            </a:r>
          </a:p>
        </p:txBody>
      </p:sp>
      <p:sp>
        <p:nvSpPr>
          <p:cNvPr id="1077254" name="Rectangle 6"/>
          <p:cNvSpPr>
            <a:spLocks noChangeArrowheads="1"/>
          </p:cNvSpPr>
          <p:nvPr/>
        </p:nvSpPr>
        <p:spPr bwMode="auto">
          <a:xfrm>
            <a:off x="0" y="2608263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110000"/>
              </a:lnSpc>
              <a:spcBef>
                <a:spcPct val="20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800" b="1"/>
              <a:t>Relaxing the Rational User Assumption</a:t>
            </a:r>
            <a:r>
              <a:rPr lang="en-US" sz="2800"/>
              <a:t>: A user’s strategy h*(t) is no longer the “optimal” strategy but instead the best strategy the user can define subject to some constraints</a:t>
            </a:r>
          </a:p>
          <a:p>
            <a:pPr marL="679450" lvl="1" indent="-207963">
              <a:lnSpc>
                <a:spcPct val="110000"/>
              </a:lnSpc>
              <a:spcBef>
                <a:spcPct val="20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/>
              <a:t>Example: </a:t>
            </a:r>
            <a:r>
              <a:rPr lang="en-US" sz="2600" b="1"/>
              <a:t>limit on the number of rules or amount of time</a:t>
            </a:r>
            <a:r>
              <a:rPr lang="en-US" sz="2600"/>
              <a:t> </a:t>
            </a:r>
            <a:r>
              <a:rPr lang="en-US" sz="2600">
                <a:sym typeface="Wingdings" pitchFamily="2" charset="2"/>
              </a:rPr>
              <a:t> Revised Search Algorithm</a:t>
            </a:r>
          </a:p>
          <a:p>
            <a:pPr marL="679450" lvl="1" indent="-207963">
              <a:lnSpc>
                <a:spcPct val="110000"/>
              </a:lnSpc>
              <a:spcBef>
                <a:spcPct val="20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>
                <a:sym typeface="Wingdings" pitchFamily="2" charset="2"/>
              </a:rPr>
              <a:t>To be informed by</a:t>
            </a:r>
            <a:r>
              <a:rPr lang="en-US" sz="2600" b="1">
                <a:sym typeface="Wingdings" pitchFamily="2" charset="2"/>
              </a:rPr>
              <a:t> human subject studies</a:t>
            </a:r>
            <a:endParaRPr lang="en-US"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9" name="Text Box 3"/>
          <p:cNvSpPr txBox="1">
            <a:spLocks noChangeArrowheads="1"/>
          </p:cNvSpPr>
          <p:nvPr/>
        </p:nvSpPr>
        <p:spPr bwMode="auto">
          <a:xfrm>
            <a:off x="0" y="165100"/>
            <a:ext cx="9158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With User Burden Considerations – Number of Rules</a:t>
            </a:r>
          </a:p>
        </p:txBody>
      </p:sp>
      <p:pic>
        <p:nvPicPr>
          <p:cNvPr id="1120257" name="Picture 1"/>
          <p:cNvPicPr>
            <a:picLocks noChangeAspect="1" noChangeArrowheads="1"/>
          </p:cNvPicPr>
          <p:nvPr/>
        </p:nvPicPr>
        <p:blipFill>
          <a:blip r:embed="rId2" cstate="print"/>
          <a:srcRect l="15000" t="16000" r="12750" b="12000"/>
          <a:stretch>
            <a:fillRect/>
          </a:stretch>
        </p:blipFill>
        <p:spPr bwMode="auto">
          <a:xfrm>
            <a:off x="1" y="939943"/>
            <a:ext cx="9144000" cy="512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152400"/>
            <a:ext cx="8366125" cy="609600"/>
          </a:xfrm>
        </p:spPr>
        <p:txBody>
          <a:bodyPr/>
          <a:lstStyle/>
          <a:p>
            <a:r>
              <a:rPr lang="en-US" dirty="0" smtClean="0"/>
              <a:t>Same Analysis for </a:t>
            </a:r>
            <a:r>
              <a:rPr lang="en-US" dirty="0" err="1" smtClean="0"/>
              <a:t>Facebook</a:t>
            </a:r>
            <a:r>
              <a:rPr lang="en-US" dirty="0" smtClean="0"/>
              <a:t> Friends Only</a:t>
            </a:r>
            <a:endParaRPr lang="en-US" dirty="0"/>
          </a:p>
        </p:txBody>
      </p:sp>
      <p:pic>
        <p:nvPicPr>
          <p:cNvPr id="1157122" name="Picture 2"/>
          <p:cNvPicPr>
            <a:picLocks noChangeAspect="1" noChangeArrowheads="1"/>
          </p:cNvPicPr>
          <p:nvPr/>
        </p:nvPicPr>
        <p:blipFill>
          <a:blip r:embed="rId2" cstate="print"/>
          <a:srcRect l="17250" t="46667" r="18000" b="18667"/>
          <a:stretch>
            <a:fillRect/>
          </a:stretch>
        </p:blipFill>
        <p:spPr bwMode="auto">
          <a:xfrm>
            <a:off x="-337365" y="1216750"/>
            <a:ext cx="9623605" cy="289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5120" y="4795520"/>
            <a:ext cx="85879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takes a smaller number of rules to see a difference when</a:t>
            </a:r>
          </a:p>
          <a:p>
            <a:r>
              <a:rPr lang="en-US" dirty="0" smtClean="0"/>
              <a:t>the rules are only used for a single group (e.g. </a:t>
            </a:r>
            <a:r>
              <a:rPr lang="en-US" dirty="0" err="1" smtClean="0"/>
              <a:t>Facebook</a:t>
            </a:r>
            <a:r>
              <a:rPr lang="en-US" dirty="0" smtClean="0"/>
              <a:t> friends)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52400"/>
            <a:ext cx="8394700" cy="609600"/>
          </a:xfrm>
        </p:spPr>
        <p:txBody>
          <a:bodyPr/>
          <a:lstStyle/>
          <a:p>
            <a:r>
              <a:rPr lang="en-US" sz="2600"/>
              <a:t>Do Users Fully Leverage  More Expressive Settings?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b="1" dirty="0"/>
              <a:t>No:</a:t>
            </a:r>
            <a:r>
              <a:rPr lang="en-US" dirty="0"/>
              <a:t> Depends on the user, the user interface, amount of time, tolerance for error, etc.</a:t>
            </a:r>
          </a:p>
          <a:p>
            <a:pPr>
              <a:lnSpc>
                <a:spcPct val="125000"/>
              </a:lnSpc>
            </a:pPr>
            <a:r>
              <a:rPr lang="en-US" b="1" dirty="0"/>
              <a:t>How can we help users make the most of the settings they are given?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9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5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266" name="Picture 2"/>
          <p:cNvPicPr>
            <a:picLocks noChangeAspect="1" noChangeArrowheads="1"/>
          </p:cNvPicPr>
          <p:nvPr/>
        </p:nvPicPr>
        <p:blipFill>
          <a:blip r:embed="rId2" cstate="print"/>
          <a:srcRect l="878" t="4688" b="4687"/>
          <a:stretch>
            <a:fillRect/>
          </a:stretch>
        </p:blipFill>
        <p:spPr bwMode="auto">
          <a:xfrm>
            <a:off x="0" y="338503"/>
            <a:ext cx="11122702" cy="57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50" y="942658"/>
            <a:ext cx="3378200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sadeh\AppData\Local\Microsoft\Windows\Temporary Internet Files\Content.Outlook\2ZJXIV41\pho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3453" y="1120098"/>
            <a:ext cx="3115733" cy="4673600"/>
          </a:xfrm>
          <a:prstGeom prst="rect">
            <a:avLst/>
          </a:prstGeom>
          <a:noFill/>
        </p:spPr>
      </p:pic>
      <p:pic>
        <p:nvPicPr>
          <p:cNvPr id="1163272" name="Picture 8" descr="http://www.google.com/mobile/latitude/shar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8284" y="3060136"/>
            <a:ext cx="2197880" cy="1556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 We Entice Users to Tweak their Policies?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9745" y="5657671"/>
            <a:ext cx="8544394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Janice Tsai, Patrick Kelley, Paul Hankes Drielsma, Lorrie Cranor, Jason Hong, and Norman Sadeh.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Who’s Viewed You? The Impact of Feedback in a Mobile-location System.</a:t>
            </a:r>
            <a:r>
              <a:rPr lang="en-US" dirty="0" smtClean="0"/>
              <a:t> </a:t>
            </a:r>
            <a:r>
              <a:rPr lang="en-US" i="1" dirty="0" smtClean="0"/>
              <a:t>CHI ’09.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Could Auditing Help?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914400"/>
            <a:ext cx="8242300" cy="5676900"/>
          </a:xfrm>
        </p:spPr>
        <p:txBody>
          <a:bodyPr/>
          <a:lstStyle/>
          <a:p>
            <a:r>
              <a:rPr lang="en-US"/>
              <a:t>Users </a:t>
            </a:r>
            <a:r>
              <a:rPr lang="en-US" b="1"/>
              <a:t>do not always know their own policies</a:t>
            </a:r>
          </a:p>
          <a:p>
            <a:r>
              <a:rPr lang="en-US"/>
              <a:t>Users do not fully</a:t>
            </a:r>
            <a:r>
              <a:rPr lang="en-US" b="1"/>
              <a:t> understand how their rules will operate </a:t>
            </a:r>
            <a:r>
              <a:rPr lang="en-US"/>
              <a:t>in practice</a:t>
            </a:r>
          </a:p>
          <a:p>
            <a:r>
              <a:rPr lang="en-US" b="1"/>
              <a:t>Auditing (‘feedback’)</a:t>
            </a:r>
            <a:r>
              <a:rPr lang="en-US"/>
              <a:t> functionality may help users better understand the behaviors their policies give rise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CMU – Intelligence Seminar – April 6, 2010  - Slide </a:t>
            </a:r>
            <a:fld id="{9E90D16B-F49B-4ED3-8794-6325706567DC}" type="slidenum">
              <a:rPr lang="en-US"/>
              <a:pPr/>
              <a:t>22</a:t>
            </a:fld>
            <a:endParaRPr lang="en-US"/>
          </a:p>
        </p:txBody>
      </p:sp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 Through Audit Logs</a:t>
            </a:r>
          </a:p>
        </p:txBody>
      </p:sp>
      <p:pic>
        <p:nvPicPr>
          <p:cNvPr id="1095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13716000" cy="857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5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181100"/>
            <a:ext cx="13716000" cy="857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5685" name="Picture 5"/>
          <p:cNvPicPr>
            <a:picLocks noChangeAspect="1" noChangeArrowheads="1"/>
          </p:cNvPicPr>
          <p:nvPr/>
        </p:nvPicPr>
        <p:blipFill>
          <a:blip r:embed="rId4" cstate="print"/>
          <a:srcRect l="52269" t="13370" r="13853" b="3908"/>
          <a:stretch>
            <a:fillRect/>
          </a:stretch>
        </p:blipFill>
        <p:spPr bwMode="auto">
          <a:xfrm>
            <a:off x="1666875" y="0"/>
            <a:ext cx="7477125" cy="1141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Evaluating the Usefulness of Feedback: Before/After Surveys – Facebook Study</a:t>
            </a:r>
          </a:p>
        </p:txBody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02288"/>
            <a:ext cx="8594725" cy="1041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/>
              <a:t>	</a:t>
            </a:r>
            <a:r>
              <a:rPr lang="en-US" sz="1800" b="1"/>
              <a:t>56 Facebook</a:t>
            </a:r>
            <a:r>
              <a:rPr lang="en-US" sz="1800"/>
              <a:t> </a:t>
            </a:r>
            <a:r>
              <a:rPr lang="en-US" sz="1800" b="1"/>
              <a:t>users</a:t>
            </a:r>
            <a:r>
              <a:rPr lang="en-US" sz="1800"/>
              <a:t> divided into 2 groups: one w. (“F”) and one w/o (“NF”) access to a </a:t>
            </a:r>
            <a:r>
              <a:rPr lang="en-US" sz="1800" b="1"/>
              <a:t>history of requests for their location</a:t>
            </a:r>
          </a:p>
        </p:txBody>
      </p:sp>
      <p:pic>
        <p:nvPicPr>
          <p:cNvPr id="1096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873125"/>
            <a:ext cx="6662738" cy="4794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6770688" y="3444875"/>
            <a:ext cx="2159000" cy="79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F=w. fdbk</a:t>
            </a:r>
          </a:p>
          <a:p>
            <a:r>
              <a:rPr lang="en-US">
                <a:solidFill>
                  <a:schemeClr val="accent2"/>
                </a:solidFill>
              </a:rPr>
              <a:t>NF= w/o fdbk</a:t>
            </a:r>
          </a:p>
        </p:txBody>
      </p:sp>
      <p:sp>
        <p:nvSpPr>
          <p:cNvPr id="1096710" name="AutoShape 6"/>
          <p:cNvSpPr>
            <a:spLocks/>
          </p:cNvSpPr>
          <p:nvPr/>
        </p:nvSpPr>
        <p:spPr bwMode="auto">
          <a:xfrm>
            <a:off x="6459538" y="2989263"/>
            <a:ext cx="173037" cy="1743075"/>
          </a:xfrm>
          <a:prstGeom prst="rightBrace">
            <a:avLst>
              <a:gd name="adj1" fmla="val 83945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6711" name="AutoShape 7"/>
          <p:cNvSpPr>
            <a:spLocks/>
          </p:cNvSpPr>
          <p:nvPr/>
        </p:nvSpPr>
        <p:spPr bwMode="auto">
          <a:xfrm>
            <a:off x="6424613" y="1808163"/>
            <a:ext cx="173037" cy="987425"/>
          </a:xfrm>
          <a:prstGeom prst="rightBrace">
            <a:avLst>
              <a:gd name="adj1" fmla="val 47554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6712" name="Text Box 8"/>
          <p:cNvSpPr txBox="1">
            <a:spLocks noChangeArrowheads="1"/>
          </p:cNvSpPr>
          <p:nvPr/>
        </p:nvSpPr>
        <p:spPr bwMode="auto">
          <a:xfrm>
            <a:off x="6824663" y="1974850"/>
            <a:ext cx="23193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Overall (F &amp; NF)</a:t>
            </a:r>
          </a:p>
        </p:txBody>
      </p:sp>
      <p:grpSp>
        <p:nvGrpSpPr>
          <p:cNvPr id="1096713" name="Group 9"/>
          <p:cNvGrpSpPr>
            <a:grpSpLocks/>
          </p:cNvGrpSpPr>
          <p:nvPr/>
        </p:nvGrpSpPr>
        <p:grpSpPr bwMode="auto">
          <a:xfrm>
            <a:off x="2606675" y="2960688"/>
            <a:ext cx="3068638" cy="1633537"/>
            <a:chOff x="1642" y="1865"/>
            <a:chExt cx="1933" cy="1029"/>
          </a:xfrm>
        </p:grpSpPr>
        <p:sp>
          <p:nvSpPr>
            <p:cNvPr id="1096714" name="Oval 10"/>
            <p:cNvSpPr>
              <a:spLocks noChangeArrowheads="1"/>
            </p:cNvSpPr>
            <p:nvPr/>
          </p:nvSpPr>
          <p:spPr bwMode="auto">
            <a:xfrm>
              <a:off x="2953" y="1865"/>
              <a:ext cx="622" cy="274"/>
            </a:xfrm>
            <a:prstGeom prst="ellips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96715" name="Oval 11"/>
            <p:cNvSpPr>
              <a:spLocks noChangeArrowheads="1"/>
            </p:cNvSpPr>
            <p:nvPr/>
          </p:nvSpPr>
          <p:spPr bwMode="auto">
            <a:xfrm>
              <a:off x="1642" y="2620"/>
              <a:ext cx="622" cy="274"/>
            </a:xfrm>
            <a:prstGeom prst="ellips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  <a:noFill/>
          <a:ln/>
        </p:spPr>
        <p:txBody>
          <a:bodyPr/>
          <a:lstStyle/>
          <a:p>
            <a:r>
              <a:rPr lang="en-US" sz="2600"/>
              <a:t>Evaluating the Usefulness of Feedback: Looking at People’s Privacy Rules – </a:t>
            </a:r>
            <a:r>
              <a:rPr lang="en-US" sz="2400"/>
              <a:t>Facebook Study</a:t>
            </a:r>
          </a:p>
        </p:txBody>
      </p:sp>
      <p:sp>
        <p:nvSpPr>
          <p:cNvPr id="1097732" name="Text Box 4"/>
          <p:cNvSpPr txBox="1">
            <a:spLocks noChangeArrowheads="1"/>
          </p:cNvSpPr>
          <p:nvPr/>
        </p:nvSpPr>
        <p:spPr bwMode="auto">
          <a:xfrm>
            <a:off x="443798" y="1089936"/>
            <a:ext cx="790733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Examining Users’ Privacy Rules </a:t>
            </a:r>
            <a:r>
              <a:rPr lang="en-US" sz="2400" b="1" u="sng" dirty="0"/>
              <a:t>at the end</a:t>
            </a:r>
            <a:r>
              <a:rPr lang="en-US" sz="2400" dirty="0"/>
              <a:t> of the study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71489" y="1945130"/>
            <a:ext cx="8534400" cy="4267200"/>
            <a:chOff x="-24444" y="1595438"/>
            <a:chExt cx="9017632" cy="450056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60" t="14043"/>
            <a:stretch>
              <a:fillRect/>
            </a:stretch>
          </p:blipFill>
          <p:spPr bwMode="auto">
            <a:xfrm>
              <a:off x="295275" y="2133600"/>
              <a:ext cx="8697913" cy="396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523784" y="1595438"/>
              <a:ext cx="2438921" cy="482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latin typeface="Calibri" pitchFamily="34" charset="0"/>
                  <a:cs typeface="Arial" pitchFamily="34" charset="0"/>
                </a:rPr>
                <a:t>Auditing</a:t>
              </a: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5715574" y="1600461"/>
              <a:ext cx="2437243" cy="482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latin typeface="Calibri" pitchFamily="34" charset="0"/>
                  <a:cs typeface="Arial" pitchFamily="34" charset="0"/>
                </a:rPr>
                <a:t>No Auditing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9110" y="2731879"/>
              <a:ext cx="400110" cy="2221121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Arial" charset="0"/>
                  <a:cs typeface="Arial" charset="0"/>
                </a:rPr>
                <a:t>Hours viewable per week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85091" y="3470672"/>
              <a:ext cx="3582898" cy="1675"/>
            </a:xfrm>
            <a:prstGeom prst="line">
              <a:avLst/>
            </a:prstGeom>
            <a:ln w="57150">
              <a:solidFill>
                <a:schemeClr val="bg2">
                  <a:lumMod val="1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35198" y="3864137"/>
              <a:ext cx="3628188" cy="1674"/>
            </a:xfrm>
            <a:prstGeom prst="line">
              <a:avLst/>
            </a:prstGeom>
            <a:ln w="57150">
              <a:solidFill>
                <a:schemeClr val="bg2">
                  <a:lumMod val="1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685091" y="2819363"/>
              <a:ext cx="1828351" cy="67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latin typeface="Calibri" pitchFamily="34" charset="0"/>
                  <a:cs typeface="Arial" pitchFamily="34" charset="0"/>
                </a:rPr>
                <a:t>Average: 122 hr/week</a:t>
              </a: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5182165" y="2819363"/>
              <a:ext cx="1980994" cy="67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 dirty="0">
                  <a:latin typeface="Calibri" pitchFamily="34" charset="0"/>
                  <a:cs typeface="Arial" pitchFamily="34" charset="0"/>
                </a:rPr>
                <a:t>Average: 101 hr/week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76.9% of people who had “feedback” indicated they wanted to keep it</a:t>
            </a:r>
          </a:p>
          <a:p>
            <a:r>
              <a:rPr lang="en-US" dirty="0"/>
              <a:t>83.3% of those who didn’t have said they would like to have it</a:t>
            </a:r>
          </a:p>
          <a:p>
            <a:endParaRPr lang="en-US" dirty="0"/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600"/>
              <a:t>Evaluating the Usefulness of Feedback: Do People Want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Evolution – with feedback</a:t>
            </a:r>
          </a:p>
        </p:txBody>
      </p:sp>
      <p:graphicFrame>
        <p:nvGraphicFramePr>
          <p:cNvPr id="1099779" name="Object 3"/>
          <p:cNvGraphicFramePr>
            <a:graphicFrameLocks noChangeAspect="1"/>
          </p:cNvGraphicFramePr>
          <p:nvPr>
            <p:ph idx="1"/>
          </p:nvPr>
        </p:nvGraphicFramePr>
        <p:xfrm>
          <a:off x="0" y="846138"/>
          <a:ext cx="7146925" cy="5526087"/>
        </p:xfrm>
        <a:graphic>
          <a:graphicData uri="http://schemas.openxmlformats.org/presentationml/2006/ole">
            <p:oleObj spid="_x0000_s1099779" name="Chart" r:id="rId4" imgW="5200650" imgH="4352789" progId="Excel.Sheet.8">
              <p:embed/>
            </p:oleObj>
          </a:graphicData>
        </a:graphic>
      </p:graphicFrame>
      <p:sp>
        <p:nvSpPr>
          <p:cNvPr id="1099780" name="Text Box 4"/>
          <p:cNvSpPr txBox="1">
            <a:spLocks noChangeArrowheads="1"/>
          </p:cNvSpPr>
          <p:nvPr/>
        </p:nvSpPr>
        <p:spPr bwMode="auto">
          <a:xfrm>
            <a:off x="7126288" y="1951038"/>
            <a:ext cx="2146300" cy="238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Data for</a:t>
            </a:r>
          </a:p>
          <a:p>
            <a:r>
              <a:rPr lang="en-US"/>
              <a:t>12 most</a:t>
            </a:r>
          </a:p>
          <a:p>
            <a:r>
              <a:rPr lang="en-US"/>
              <a:t>active users</a:t>
            </a:r>
          </a:p>
          <a:p>
            <a:r>
              <a:rPr lang="en-US"/>
              <a:t>across 3 pilots</a:t>
            </a:r>
          </a:p>
          <a:p>
            <a:r>
              <a:rPr lang="en-US"/>
              <a:t>of PeopleFinder</a:t>
            </a:r>
          </a:p>
          <a:p>
            <a:r>
              <a:rPr lang="en-US"/>
              <a:t>Application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298" y="5332831"/>
            <a:ext cx="8491928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Norman Sadeh, Jason Hong, Lorrie Cranor, Ian </a:t>
            </a:r>
            <a:r>
              <a:rPr lang="en-US" dirty="0" err="1" smtClean="0"/>
              <a:t>Fette</a:t>
            </a:r>
            <a:r>
              <a:rPr lang="en-US" dirty="0" smtClean="0"/>
              <a:t>, Patrick Kelley, </a:t>
            </a:r>
            <a:r>
              <a:rPr lang="en-US" dirty="0" err="1" smtClean="0"/>
              <a:t>Madhu</a:t>
            </a:r>
            <a:r>
              <a:rPr lang="en-US" dirty="0" smtClean="0"/>
              <a:t> </a:t>
            </a:r>
            <a:r>
              <a:rPr lang="en-US" dirty="0" err="1" smtClean="0"/>
              <a:t>Prabaker</a:t>
            </a:r>
            <a:r>
              <a:rPr lang="en-US" dirty="0" smtClean="0"/>
              <a:t>, and Jinghai Rao. </a:t>
            </a:r>
            <a:r>
              <a:rPr lang="en-US" dirty="0" smtClean="0">
                <a:hlinkClick r:id="rId5"/>
              </a:rPr>
              <a:t>Understanding and Capturing People’s Privacy Policies in a Mobile Social Networking Application</a:t>
            </a:r>
            <a:r>
              <a:rPr lang="en-US" dirty="0" smtClean="0"/>
              <a:t> </a:t>
            </a:r>
            <a:r>
              <a:rPr lang="en-US" i="1" dirty="0" smtClean="0"/>
              <a:t>Journal of Personal and Ubiquitous Computing 2009.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this with Android or the </a:t>
            </a:r>
            <a:r>
              <a:rPr lang="en-US" dirty="0" err="1" smtClean="0"/>
              <a:t>iPhone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" y="942658"/>
            <a:ext cx="3378200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58146" name="Picture 2" descr="C:\Users\sadeh\AppData\Local\Microsoft\Windows\Temporary Internet Files\Content.Outlook\2ZJXIV41\ph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2720" y="1178560"/>
            <a:ext cx="3115733" cy="467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4320" y="6045200"/>
            <a:ext cx="4346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 expected to agree upfront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6898" y="6014720"/>
            <a:ext cx="2927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Coarse 24-hour audit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6939280" y="4043680"/>
            <a:ext cx="416560" cy="55880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Locaccino</a:t>
            </a:r>
            <a:r>
              <a:rPr lang="en-US" dirty="0" smtClean="0"/>
              <a:t> Today</a:t>
            </a:r>
            <a:endParaRPr lang="en-US" dirty="0"/>
          </a:p>
        </p:txBody>
      </p:sp>
      <p:pic>
        <p:nvPicPr>
          <p:cNvPr id="1164291" name="Picture 3"/>
          <p:cNvPicPr>
            <a:picLocks noChangeAspect="1" noChangeArrowheads="1"/>
          </p:cNvPicPr>
          <p:nvPr/>
        </p:nvPicPr>
        <p:blipFill>
          <a:blip r:embed="rId2" cstate="print"/>
          <a:srcRect l="12299" t="4688" r="16691" b="17187"/>
          <a:stretch>
            <a:fillRect/>
          </a:stretch>
        </p:blipFill>
        <p:spPr bwMode="auto">
          <a:xfrm>
            <a:off x="0" y="1081033"/>
            <a:ext cx="8697413" cy="538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4290" name="Picture 2"/>
          <p:cNvPicPr>
            <a:picLocks noChangeAspect="1" noChangeArrowheads="1"/>
          </p:cNvPicPr>
          <p:nvPr/>
        </p:nvPicPr>
        <p:blipFill>
          <a:blip r:embed="rId3" cstate="print"/>
          <a:srcRect l="11420" t="3125" r="14934" b="6250"/>
          <a:stretch>
            <a:fillRect/>
          </a:stretch>
        </p:blipFill>
        <p:spPr bwMode="auto">
          <a:xfrm>
            <a:off x="386990" y="927225"/>
            <a:ext cx="7987552" cy="552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4292" name="Picture 4" descr="C:\Users\sadeh\AppData\Local\Microsoft\Windows\Temporary Internet Files\Content.Outlook\2ZJXIV41\pho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2607" y="1070652"/>
            <a:ext cx="3512695" cy="5269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 We Reduce User Burden?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User-Controllable </a:t>
            </a:r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914400"/>
            <a:ext cx="8191500" cy="53975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Users are increasingly expected to </a:t>
            </a:r>
            <a:r>
              <a:rPr lang="en-US" b="1" dirty="0" smtClean="0"/>
              <a:t>evaluate &amp; set up privacy policies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Social networks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Mobile Apps (e.g. Android Manifest)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Browser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/>
              <a:t>Yet, we know that they have great difficulty doing so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Potential vulnerabilities</a:t>
            </a:r>
          </a:p>
          <a:p>
            <a:pPr>
              <a:lnSpc>
                <a:spcPct val="100000"/>
              </a:lnSpc>
            </a:pPr>
            <a:r>
              <a:rPr lang="en-US" b="1" dirty="0"/>
              <a:t>Can we develop solutions that help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You Find a Default Policy?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Location sharing with members of the campus community – 30 different users</a:t>
            </a:r>
          </a:p>
        </p:txBody>
      </p:sp>
      <p:pic>
        <p:nvPicPr>
          <p:cNvPr id="1063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1797050"/>
            <a:ext cx="5502275" cy="524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63941" name="Text Box 5"/>
          <p:cNvSpPr txBox="1">
            <a:spLocks noChangeArrowheads="1"/>
          </p:cNvSpPr>
          <p:nvPr/>
        </p:nvSpPr>
        <p:spPr bwMode="auto">
          <a:xfrm>
            <a:off x="7194550" y="3489325"/>
            <a:ext cx="1900238" cy="79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Green: Share</a:t>
            </a:r>
          </a:p>
          <a:p>
            <a:r>
              <a:rPr lang="en-US"/>
              <a:t>Red: Don’t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Clustering Canonical </a:t>
            </a:r>
            <a:r>
              <a:rPr lang="en-US" sz="2400" dirty="0" smtClean="0"/>
              <a:t>Policies – Privacy Personas</a:t>
            </a:r>
            <a:endParaRPr lang="en-US" sz="2400" dirty="0"/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905" y="809469"/>
            <a:ext cx="8001000" cy="2332038"/>
          </a:xfrm>
        </p:spPr>
        <p:txBody>
          <a:bodyPr/>
          <a:lstStyle/>
          <a:p>
            <a:pPr lvl="1"/>
            <a:r>
              <a:rPr lang="en-US" sz="2000" dirty="0"/>
              <a:t>Canonical locations, days of the week and times of the day: Morning, home, work, </a:t>
            </a:r>
            <a:r>
              <a:rPr lang="en-US" sz="2000" dirty="0" smtClean="0"/>
              <a:t>weekday, lunch time</a:t>
            </a:r>
            <a:endParaRPr lang="en-US" sz="2000" dirty="0"/>
          </a:p>
        </p:txBody>
      </p:sp>
      <p:pic>
        <p:nvPicPr>
          <p:cNvPr id="1064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1353"/>
            <a:ext cx="8123238" cy="5014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5302851"/>
            <a:ext cx="9054059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/>
              <a:t>Ramprasad</a:t>
            </a:r>
            <a:r>
              <a:rPr lang="en-US" dirty="0" smtClean="0"/>
              <a:t> </a:t>
            </a:r>
            <a:r>
              <a:rPr lang="en-US" dirty="0" err="1" smtClean="0"/>
              <a:t>Ravichandran</a:t>
            </a:r>
            <a:r>
              <a:rPr lang="en-US" dirty="0" smtClean="0"/>
              <a:t>, Michael Benisch, Patrick Gage Kelley, and Norman M. Sadeh. </a:t>
            </a:r>
            <a:r>
              <a:rPr lang="en-US" dirty="0" smtClean="0">
                <a:hlinkClick r:id="rId3"/>
              </a:rPr>
              <a:t>Capturing Social Networking Privacy Preferences: Can Default Policies Help Alleviate </a:t>
            </a:r>
            <a:r>
              <a:rPr lang="en-US" dirty="0" err="1" smtClean="0">
                <a:hlinkClick r:id="rId3"/>
              </a:rPr>
              <a:t>Tradeoﬀs</a:t>
            </a:r>
            <a:r>
              <a:rPr lang="en-US" dirty="0" smtClean="0">
                <a:hlinkClick r:id="rId3"/>
              </a:rPr>
              <a:t> between Expressiveness and User Burden?</a:t>
            </a:r>
            <a:r>
              <a:rPr lang="en-US" dirty="0" smtClean="0"/>
              <a:t> </a:t>
            </a:r>
            <a:r>
              <a:rPr lang="en-US" i="1" dirty="0" smtClean="0"/>
              <a:t>PETS ’09.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 Locations Have Intrinsic Privacy Preferences?</a:t>
            </a:r>
            <a:endParaRPr lang="en-US" sz="2800" dirty="0"/>
          </a:p>
        </p:txBody>
      </p:sp>
      <p:pic>
        <p:nvPicPr>
          <p:cNvPr id="5" name="Picture 4" descr="sharing_by_entropy_and_category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387" y="865278"/>
            <a:ext cx="7761015" cy="39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32031" y="4800683"/>
            <a:ext cx="5971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Location entropy as a possible predictor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0" y="5324698"/>
            <a:ext cx="9144000" cy="13234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0" hangingPunct="0"/>
            <a:r>
              <a:rPr lang="en-US" dirty="0" smtClean="0"/>
              <a:t>E. Toch, J. Cranshaw, P.H. Drielsma, J. Y. Tsai, P. G. Kelley, L. Cranor, J. Hong, N. Sadeh, "Empirical Models of Privacy in Location Sharing", in Proceedings of the Twelfth International Conference on Ubiquitous Computing. </a:t>
            </a:r>
            <a:r>
              <a:rPr lang="en-US" dirty="0" err="1" smtClean="0"/>
              <a:t>Ubicomp</a:t>
            </a:r>
            <a:r>
              <a:rPr lang="en-US" dirty="0" smtClean="0"/>
              <a:t>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Question: Can Machine Learning Help?</a:t>
            </a:r>
          </a:p>
        </p:txBody>
      </p:sp>
      <p:pic>
        <p:nvPicPr>
          <p:cNvPr id="1059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854075"/>
            <a:ext cx="7942263" cy="558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9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User-Controllable Policy Learning </a:t>
            </a:r>
            <a:r>
              <a:rPr lang="en-US" sz="2000"/>
              <a:t>(patent pending)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Learning traditionally configured as a “black box” technology</a:t>
            </a:r>
          </a:p>
          <a:p>
            <a:r>
              <a:rPr lang="en-US" sz="2400"/>
              <a:t>Users are unlikely to understand the policies they end up with</a:t>
            </a:r>
          </a:p>
          <a:p>
            <a:pPr lvl="1"/>
            <a:r>
              <a:rPr lang="en-US" sz="2200" b="1"/>
              <a:t>Major source of vulnerability</a:t>
            </a:r>
          </a:p>
          <a:p>
            <a:r>
              <a:rPr lang="en-US" sz="2400"/>
              <a:t>Can we develop technology that incrementally suggests policy changes to users?</a:t>
            </a:r>
          </a:p>
          <a:p>
            <a:pPr lvl="1"/>
            <a:r>
              <a:rPr lang="en-US" sz="2200"/>
              <a:t>Tradeoff between rapid convergence and </a:t>
            </a:r>
            <a:r>
              <a:rPr lang="en-US" sz="2200" b="1"/>
              <a:t>maintaining policies that users can relate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User-Controlled Policy Learning </a:t>
            </a:r>
            <a:r>
              <a:rPr lang="en-US" sz="1800"/>
              <a:t>(patent pending)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2" cstate="print"/>
          <a:srcRect l="14398" t="30981" r="34387" b="14223"/>
          <a:stretch>
            <a:fillRect/>
          </a:stretch>
        </p:blipFill>
        <p:spPr bwMode="auto">
          <a:xfrm>
            <a:off x="868336" y="934387"/>
            <a:ext cx="7024688" cy="4697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ChangeArrowheads="1"/>
          </p:cNvSpPr>
          <p:nvPr/>
        </p:nvSpPr>
        <p:spPr bwMode="auto">
          <a:xfrm>
            <a:off x="574675" y="1524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2"/>
                </a:solidFill>
              </a:rPr>
              <a:t>Suggesting Rule Modifications based on User Feedback </a:t>
            </a:r>
            <a:r>
              <a:rPr lang="en-US">
                <a:solidFill>
                  <a:schemeClr val="tx2"/>
                </a:solidFill>
              </a:rPr>
              <a:t>(patent pending)</a:t>
            </a:r>
          </a:p>
        </p:txBody>
      </p:sp>
      <p:sp>
        <p:nvSpPr>
          <p:cNvPr id="979971" name="Rectangle 3"/>
          <p:cNvSpPr>
            <a:spLocks noChangeArrowheads="1"/>
          </p:cNvSpPr>
          <p:nvPr/>
        </p:nvSpPr>
        <p:spPr bwMode="auto">
          <a:xfrm>
            <a:off x="2154238" y="4049713"/>
            <a:ext cx="361950" cy="842962"/>
          </a:xfrm>
          <a:prstGeom prst="rect">
            <a:avLst/>
          </a:prstGeom>
          <a:solidFill>
            <a:srgbClr val="CC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79972" name="Group 4"/>
          <p:cNvGrpSpPr>
            <a:grpSpLocks/>
          </p:cNvGrpSpPr>
          <p:nvPr/>
        </p:nvGrpSpPr>
        <p:grpSpPr bwMode="auto">
          <a:xfrm>
            <a:off x="1803400" y="885825"/>
            <a:ext cx="6570663" cy="4410075"/>
            <a:chOff x="1124" y="854"/>
            <a:chExt cx="4151" cy="3265"/>
          </a:xfrm>
        </p:grpSpPr>
        <p:sp>
          <p:nvSpPr>
            <p:cNvPr id="979973" name="Line 5"/>
            <p:cNvSpPr>
              <a:spLocks noChangeShapeType="1"/>
            </p:cNvSpPr>
            <p:nvPr/>
          </p:nvSpPr>
          <p:spPr bwMode="auto">
            <a:xfrm>
              <a:off x="1172" y="854"/>
              <a:ext cx="0" cy="29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79974" name="Group 6"/>
            <p:cNvGrpSpPr>
              <a:grpSpLocks/>
            </p:cNvGrpSpPr>
            <p:nvPr/>
          </p:nvGrpSpPr>
          <p:grpSpPr bwMode="auto">
            <a:xfrm>
              <a:off x="1124" y="3808"/>
              <a:ext cx="4151" cy="311"/>
              <a:chOff x="1124" y="3808"/>
              <a:chExt cx="4151" cy="311"/>
            </a:xfrm>
          </p:grpSpPr>
          <p:sp>
            <p:nvSpPr>
              <p:cNvPr id="979975" name="Line 7"/>
              <p:cNvSpPr>
                <a:spLocks noChangeShapeType="1"/>
              </p:cNvSpPr>
              <p:nvPr/>
            </p:nvSpPr>
            <p:spPr bwMode="auto">
              <a:xfrm flipV="1">
                <a:off x="1124" y="3858"/>
                <a:ext cx="4151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9976" name="Text Box 8"/>
              <p:cNvSpPr txBox="1">
                <a:spLocks noChangeArrowheads="1"/>
              </p:cNvSpPr>
              <p:nvPr/>
            </p:nvSpPr>
            <p:spPr bwMode="auto">
              <a:xfrm>
                <a:off x="1230" y="3824"/>
                <a:ext cx="451" cy="2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Mon</a:t>
                </a:r>
              </a:p>
            </p:txBody>
          </p:sp>
          <p:sp>
            <p:nvSpPr>
              <p:cNvPr id="979977" name="Text Box 9"/>
              <p:cNvSpPr txBox="1">
                <a:spLocks noChangeArrowheads="1"/>
              </p:cNvSpPr>
              <p:nvPr/>
            </p:nvSpPr>
            <p:spPr bwMode="auto">
              <a:xfrm>
                <a:off x="1799" y="3824"/>
                <a:ext cx="412" cy="2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Tue</a:t>
                </a:r>
              </a:p>
            </p:txBody>
          </p:sp>
          <p:sp>
            <p:nvSpPr>
              <p:cNvPr id="979978" name="Text Box 10"/>
              <p:cNvSpPr txBox="1">
                <a:spLocks noChangeArrowheads="1"/>
              </p:cNvSpPr>
              <p:nvPr/>
            </p:nvSpPr>
            <p:spPr bwMode="auto">
              <a:xfrm>
                <a:off x="2337" y="3824"/>
                <a:ext cx="470" cy="2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Wed</a:t>
                </a:r>
              </a:p>
            </p:txBody>
          </p:sp>
          <p:sp>
            <p:nvSpPr>
              <p:cNvPr id="979979" name="Text Box 11"/>
              <p:cNvSpPr txBox="1">
                <a:spLocks noChangeArrowheads="1"/>
              </p:cNvSpPr>
              <p:nvPr/>
            </p:nvSpPr>
            <p:spPr bwMode="auto">
              <a:xfrm>
                <a:off x="3026" y="3824"/>
                <a:ext cx="419" cy="2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Thu</a:t>
                </a:r>
              </a:p>
            </p:txBody>
          </p:sp>
          <p:sp>
            <p:nvSpPr>
              <p:cNvPr id="979980" name="Text Box 12"/>
              <p:cNvSpPr txBox="1">
                <a:spLocks noChangeArrowheads="1"/>
              </p:cNvSpPr>
              <p:nvPr/>
            </p:nvSpPr>
            <p:spPr bwMode="auto">
              <a:xfrm>
                <a:off x="3565" y="3824"/>
                <a:ext cx="321" cy="2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Fri</a:t>
                </a:r>
              </a:p>
            </p:txBody>
          </p:sp>
          <p:sp>
            <p:nvSpPr>
              <p:cNvPr id="979981" name="Text Box 13"/>
              <p:cNvSpPr txBox="1">
                <a:spLocks noChangeArrowheads="1"/>
              </p:cNvSpPr>
              <p:nvPr/>
            </p:nvSpPr>
            <p:spPr bwMode="auto">
              <a:xfrm>
                <a:off x="4062" y="3824"/>
                <a:ext cx="386" cy="2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Sat</a:t>
                </a:r>
              </a:p>
            </p:txBody>
          </p:sp>
          <p:sp>
            <p:nvSpPr>
              <p:cNvPr id="979982" name="Text Box 14"/>
              <p:cNvSpPr txBox="1">
                <a:spLocks noChangeArrowheads="1"/>
              </p:cNvSpPr>
              <p:nvPr/>
            </p:nvSpPr>
            <p:spPr bwMode="auto">
              <a:xfrm>
                <a:off x="4668" y="3824"/>
                <a:ext cx="428" cy="2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Sun</a:t>
                </a:r>
              </a:p>
            </p:txBody>
          </p:sp>
          <p:grpSp>
            <p:nvGrpSpPr>
              <p:cNvPr id="979983" name="Group 15"/>
              <p:cNvGrpSpPr>
                <a:grpSpLocks/>
              </p:cNvGrpSpPr>
              <p:nvPr/>
            </p:nvGrpSpPr>
            <p:grpSpPr bwMode="auto">
              <a:xfrm>
                <a:off x="1268" y="3809"/>
                <a:ext cx="472" cy="48"/>
                <a:chOff x="1268" y="3814"/>
                <a:chExt cx="472" cy="48"/>
              </a:xfrm>
            </p:grpSpPr>
            <p:sp>
              <p:nvSpPr>
                <p:cNvPr id="979984" name="Line 16"/>
                <p:cNvSpPr>
                  <a:spLocks noChangeShapeType="1"/>
                </p:cNvSpPr>
                <p:nvPr/>
              </p:nvSpPr>
              <p:spPr bwMode="auto">
                <a:xfrm>
                  <a:off x="1362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9985" name="Line 17"/>
                <p:cNvSpPr>
                  <a:spLocks noChangeShapeType="1"/>
                </p:cNvSpPr>
                <p:nvPr/>
              </p:nvSpPr>
              <p:spPr bwMode="auto">
                <a:xfrm>
                  <a:off x="1457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9986" name="Line 18"/>
                <p:cNvSpPr>
                  <a:spLocks noChangeShapeType="1"/>
                </p:cNvSpPr>
                <p:nvPr/>
              </p:nvSpPr>
              <p:spPr bwMode="auto">
                <a:xfrm>
                  <a:off x="1551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9987" name="Line 19"/>
                <p:cNvSpPr>
                  <a:spLocks noChangeShapeType="1"/>
                </p:cNvSpPr>
                <p:nvPr/>
              </p:nvSpPr>
              <p:spPr bwMode="auto">
                <a:xfrm>
                  <a:off x="1645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9988" name="Line 20"/>
                <p:cNvSpPr>
                  <a:spLocks noChangeShapeType="1"/>
                </p:cNvSpPr>
                <p:nvPr/>
              </p:nvSpPr>
              <p:spPr bwMode="auto">
                <a:xfrm>
                  <a:off x="1740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9989" name="Line 21"/>
                <p:cNvSpPr>
                  <a:spLocks noChangeShapeType="1"/>
                </p:cNvSpPr>
                <p:nvPr/>
              </p:nvSpPr>
              <p:spPr bwMode="auto">
                <a:xfrm>
                  <a:off x="1268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79990" name="Group 22"/>
              <p:cNvGrpSpPr>
                <a:grpSpLocks/>
              </p:cNvGrpSpPr>
              <p:nvPr/>
            </p:nvGrpSpPr>
            <p:grpSpPr bwMode="auto">
              <a:xfrm>
                <a:off x="1834" y="3809"/>
                <a:ext cx="472" cy="48"/>
                <a:chOff x="1268" y="3814"/>
                <a:chExt cx="472" cy="48"/>
              </a:xfrm>
            </p:grpSpPr>
            <p:sp>
              <p:nvSpPr>
                <p:cNvPr id="979991" name="Line 23"/>
                <p:cNvSpPr>
                  <a:spLocks noChangeShapeType="1"/>
                </p:cNvSpPr>
                <p:nvPr/>
              </p:nvSpPr>
              <p:spPr bwMode="auto">
                <a:xfrm>
                  <a:off x="1362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9992" name="Line 24"/>
                <p:cNvSpPr>
                  <a:spLocks noChangeShapeType="1"/>
                </p:cNvSpPr>
                <p:nvPr/>
              </p:nvSpPr>
              <p:spPr bwMode="auto">
                <a:xfrm>
                  <a:off x="1457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9993" name="Line 25"/>
                <p:cNvSpPr>
                  <a:spLocks noChangeShapeType="1"/>
                </p:cNvSpPr>
                <p:nvPr/>
              </p:nvSpPr>
              <p:spPr bwMode="auto">
                <a:xfrm>
                  <a:off x="1551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9994" name="Line 26"/>
                <p:cNvSpPr>
                  <a:spLocks noChangeShapeType="1"/>
                </p:cNvSpPr>
                <p:nvPr/>
              </p:nvSpPr>
              <p:spPr bwMode="auto">
                <a:xfrm>
                  <a:off x="1645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9995" name="Line 27"/>
                <p:cNvSpPr>
                  <a:spLocks noChangeShapeType="1"/>
                </p:cNvSpPr>
                <p:nvPr/>
              </p:nvSpPr>
              <p:spPr bwMode="auto">
                <a:xfrm>
                  <a:off x="1740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9996" name="Line 28"/>
                <p:cNvSpPr>
                  <a:spLocks noChangeShapeType="1"/>
                </p:cNvSpPr>
                <p:nvPr/>
              </p:nvSpPr>
              <p:spPr bwMode="auto">
                <a:xfrm>
                  <a:off x="1268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79997" name="Group 29"/>
              <p:cNvGrpSpPr>
                <a:grpSpLocks/>
              </p:cNvGrpSpPr>
              <p:nvPr/>
            </p:nvGrpSpPr>
            <p:grpSpPr bwMode="auto">
              <a:xfrm>
                <a:off x="2403" y="3808"/>
                <a:ext cx="472" cy="48"/>
                <a:chOff x="1268" y="3814"/>
                <a:chExt cx="472" cy="48"/>
              </a:xfrm>
            </p:grpSpPr>
            <p:sp>
              <p:nvSpPr>
                <p:cNvPr id="979998" name="Line 30"/>
                <p:cNvSpPr>
                  <a:spLocks noChangeShapeType="1"/>
                </p:cNvSpPr>
                <p:nvPr/>
              </p:nvSpPr>
              <p:spPr bwMode="auto">
                <a:xfrm>
                  <a:off x="1362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9999" name="Line 31"/>
                <p:cNvSpPr>
                  <a:spLocks noChangeShapeType="1"/>
                </p:cNvSpPr>
                <p:nvPr/>
              </p:nvSpPr>
              <p:spPr bwMode="auto">
                <a:xfrm>
                  <a:off x="1457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00" name="Line 32"/>
                <p:cNvSpPr>
                  <a:spLocks noChangeShapeType="1"/>
                </p:cNvSpPr>
                <p:nvPr/>
              </p:nvSpPr>
              <p:spPr bwMode="auto">
                <a:xfrm>
                  <a:off x="1551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01" name="Line 33"/>
                <p:cNvSpPr>
                  <a:spLocks noChangeShapeType="1"/>
                </p:cNvSpPr>
                <p:nvPr/>
              </p:nvSpPr>
              <p:spPr bwMode="auto">
                <a:xfrm>
                  <a:off x="1645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02" name="Line 34"/>
                <p:cNvSpPr>
                  <a:spLocks noChangeShapeType="1"/>
                </p:cNvSpPr>
                <p:nvPr/>
              </p:nvSpPr>
              <p:spPr bwMode="auto">
                <a:xfrm>
                  <a:off x="1740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03" name="Line 35"/>
                <p:cNvSpPr>
                  <a:spLocks noChangeShapeType="1"/>
                </p:cNvSpPr>
                <p:nvPr/>
              </p:nvSpPr>
              <p:spPr bwMode="auto">
                <a:xfrm>
                  <a:off x="1268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80004" name="Group 36"/>
              <p:cNvGrpSpPr>
                <a:grpSpLocks/>
              </p:cNvGrpSpPr>
              <p:nvPr/>
            </p:nvGrpSpPr>
            <p:grpSpPr bwMode="auto">
              <a:xfrm>
                <a:off x="2975" y="3808"/>
                <a:ext cx="472" cy="48"/>
                <a:chOff x="1268" y="3814"/>
                <a:chExt cx="472" cy="48"/>
              </a:xfrm>
            </p:grpSpPr>
            <p:sp>
              <p:nvSpPr>
                <p:cNvPr id="980005" name="Line 37"/>
                <p:cNvSpPr>
                  <a:spLocks noChangeShapeType="1"/>
                </p:cNvSpPr>
                <p:nvPr/>
              </p:nvSpPr>
              <p:spPr bwMode="auto">
                <a:xfrm>
                  <a:off x="1362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06" name="Line 38"/>
                <p:cNvSpPr>
                  <a:spLocks noChangeShapeType="1"/>
                </p:cNvSpPr>
                <p:nvPr/>
              </p:nvSpPr>
              <p:spPr bwMode="auto">
                <a:xfrm>
                  <a:off x="1457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07" name="Line 39"/>
                <p:cNvSpPr>
                  <a:spLocks noChangeShapeType="1"/>
                </p:cNvSpPr>
                <p:nvPr/>
              </p:nvSpPr>
              <p:spPr bwMode="auto">
                <a:xfrm>
                  <a:off x="1551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08" name="Line 40"/>
                <p:cNvSpPr>
                  <a:spLocks noChangeShapeType="1"/>
                </p:cNvSpPr>
                <p:nvPr/>
              </p:nvSpPr>
              <p:spPr bwMode="auto">
                <a:xfrm>
                  <a:off x="1645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09" name="Line 41"/>
                <p:cNvSpPr>
                  <a:spLocks noChangeShapeType="1"/>
                </p:cNvSpPr>
                <p:nvPr/>
              </p:nvSpPr>
              <p:spPr bwMode="auto">
                <a:xfrm>
                  <a:off x="1740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10" name="Line 42"/>
                <p:cNvSpPr>
                  <a:spLocks noChangeShapeType="1"/>
                </p:cNvSpPr>
                <p:nvPr/>
              </p:nvSpPr>
              <p:spPr bwMode="auto">
                <a:xfrm>
                  <a:off x="1268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80011" name="Group 43"/>
              <p:cNvGrpSpPr>
                <a:grpSpLocks/>
              </p:cNvGrpSpPr>
              <p:nvPr/>
            </p:nvGrpSpPr>
            <p:grpSpPr bwMode="auto">
              <a:xfrm>
                <a:off x="3538" y="3808"/>
                <a:ext cx="472" cy="48"/>
                <a:chOff x="1268" y="3814"/>
                <a:chExt cx="472" cy="48"/>
              </a:xfrm>
            </p:grpSpPr>
            <p:sp>
              <p:nvSpPr>
                <p:cNvPr id="980012" name="Line 44"/>
                <p:cNvSpPr>
                  <a:spLocks noChangeShapeType="1"/>
                </p:cNvSpPr>
                <p:nvPr/>
              </p:nvSpPr>
              <p:spPr bwMode="auto">
                <a:xfrm>
                  <a:off x="1362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13" name="Line 45"/>
                <p:cNvSpPr>
                  <a:spLocks noChangeShapeType="1"/>
                </p:cNvSpPr>
                <p:nvPr/>
              </p:nvSpPr>
              <p:spPr bwMode="auto">
                <a:xfrm>
                  <a:off x="1457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14" name="Line 46"/>
                <p:cNvSpPr>
                  <a:spLocks noChangeShapeType="1"/>
                </p:cNvSpPr>
                <p:nvPr/>
              </p:nvSpPr>
              <p:spPr bwMode="auto">
                <a:xfrm>
                  <a:off x="1551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15" name="Line 47"/>
                <p:cNvSpPr>
                  <a:spLocks noChangeShapeType="1"/>
                </p:cNvSpPr>
                <p:nvPr/>
              </p:nvSpPr>
              <p:spPr bwMode="auto">
                <a:xfrm>
                  <a:off x="1645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16" name="Line 48"/>
                <p:cNvSpPr>
                  <a:spLocks noChangeShapeType="1"/>
                </p:cNvSpPr>
                <p:nvPr/>
              </p:nvSpPr>
              <p:spPr bwMode="auto">
                <a:xfrm>
                  <a:off x="1740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17" name="Line 49"/>
                <p:cNvSpPr>
                  <a:spLocks noChangeShapeType="1"/>
                </p:cNvSpPr>
                <p:nvPr/>
              </p:nvSpPr>
              <p:spPr bwMode="auto">
                <a:xfrm>
                  <a:off x="1268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80018" name="Group 50"/>
              <p:cNvGrpSpPr>
                <a:grpSpLocks/>
              </p:cNvGrpSpPr>
              <p:nvPr/>
            </p:nvGrpSpPr>
            <p:grpSpPr bwMode="auto">
              <a:xfrm>
                <a:off x="4107" y="3809"/>
                <a:ext cx="472" cy="48"/>
                <a:chOff x="1268" y="3814"/>
                <a:chExt cx="472" cy="48"/>
              </a:xfrm>
            </p:grpSpPr>
            <p:sp>
              <p:nvSpPr>
                <p:cNvPr id="980019" name="Line 51"/>
                <p:cNvSpPr>
                  <a:spLocks noChangeShapeType="1"/>
                </p:cNvSpPr>
                <p:nvPr/>
              </p:nvSpPr>
              <p:spPr bwMode="auto">
                <a:xfrm>
                  <a:off x="1362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20" name="Line 52"/>
                <p:cNvSpPr>
                  <a:spLocks noChangeShapeType="1"/>
                </p:cNvSpPr>
                <p:nvPr/>
              </p:nvSpPr>
              <p:spPr bwMode="auto">
                <a:xfrm>
                  <a:off x="1457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21" name="Line 53"/>
                <p:cNvSpPr>
                  <a:spLocks noChangeShapeType="1"/>
                </p:cNvSpPr>
                <p:nvPr/>
              </p:nvSpPr>
              <p:spPr bwMode="auto">
                <a:xfrm>
                  <a:off x="1551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22" name="Line 54"/>
                <p:cNvSpPr>
                  <a:spLocks noChangeShapeType="1"/>
                </p:cNvSpPr>
                <p:nvPr/>
              </p:nvSpPr>
              <p:spPr bwMode="auto">
                <a:xfrm>
                  <a:off x="1645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23" name="Line 55"/>
                <p:cNvSpPr>
                  <a:spLocks noChangeShapeType="1"/>
                </p:cNvSpPr>
                <p:nvPr/>
              </p:nvSpPr>
              <p:spPr bwMode="auto">
                <a:xfrm>
                  <a:off x="1740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24" name="Line 56"/>
                <p:cNvSpPr>
                  <a:spLocks noChangeShapeType="1"/>
                </p:cNvSpPr>
                <p:nvPr/>
              </p:nvSpPr>
              <p:spPr bwMode="auto">
                <a:xfrm>
                  <a:off x="1268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80025" name="Group 57"/>
              <p:cNvGrpSpPr>
                <a:grpSpLocks/>
              </p:cNvGrpSpPr>
              <p:nvPr/>
            </p:nvGrpSpPr>
            <p:grpSpPr bwMode="auto">
              <a:xfrm>
                <a:off x="4670" y="3808"/>
                <a:ext cx="472" cy="48"/>
                <a:chOff x="1268" y="3814"/>
                <a:chExt cx="472" cy="48"/>
              </a:xfrm>
            </p:grpSpPr>
            <p:sp>
              <p:nvSpPr>
                <p:cNvPr id="980026" name="Line 58"/>
                <p:cNvSpPr>
                  <a:spLocks noChangeShapeType="1"/>
                </p:cNvSpPr>
                <p:nvPr/>
              </p:nvSpPr>
              <p:spPr bwMode="auto">
                <a:xfrm>
                  <a:off x="1362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27" name="Line 59"/>
                <p:cNvSpPr>
                  <a:spLocks noChangeShapeType="1"/>
                </p:cNvSpPr>
                <p:nvPr/>
              </p:nvSpPr>
              <p:spPr bwMode="auto">
                <a:xfrm>
                  <a:off x="1457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28" name="Line 60"/>
                <p:cNvSpPr>
                  <a:spLocks noChangeShapeType="1"/>
                </p:cNvSpPr>
                <p:nvPr/>
              </p:nvSpPr>
              <p:spPr bwMode="auto">
                <a:xfrm>
                  <a:off x="1551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29" name="Line 61"/>
                <p:cNvSpPr>
                  <a:spLocks noChangeShapeType="1"/>
                </p:cNvSpPr>
                <p:nvPr/>
              </p:nvSpPr>
              <p:spPr bwMode="auto">
                <a:xfrm>
                  <a:off x="1645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30" name="Line 62"/>
                <p:cNvSpPr>
                  <a:spLocks noChangeShapeType="1"/>
                </p:cNvSpPr>
                <p:nvPr/>
              </p:nvSpPr>
              <p:spPr bwMode="auto">
                <a:xfrm>
                  <a:off x="1740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0031" name="Line 63"/>
                <p:cNvSpPr>
                  <a:spLocks noChangeShapeType="1"/>
                </p:cNvSpPr>
                <p:nvPr/>
              </p:nvSpPr>
              <p:spPr bwMode="auto">
                <a:xfrm>
                  <a:off x="1268" y="3814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80032" name="Rectangle 64"/>
          <p:cNvSpPr>
            <a:spLocks noChangeArrowheads="1"/>
          </p:cNvSpPr>
          <p:nvPr/>
        </p:nvSpPr>
        <p:spPr bwMode="auto">
          <a:xfrm>
            <a:off x="3044825" y="4044950"/>
            <a:ext cx="361950" cy="836613"/>
          </a:xfrm>
          <a:prstGeom prst="rect">
            <a:avLst/>
          </a:prstGeom>
          <a:solidFill>
            <a:srgbClr val="CC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0033" name="Rectangle 65"/>
          <p:cNvSpPr>
            <a:spLocks noChangeArrowheads="1"/>
          </p:cNvSpPr>
          <p:nvPr/>
        </p:nvSpPr>
        <p:spPr bwMode="auto">
          <a:xfrm>
            <a:off x="3935413" y="4040188"/>
            <a:ext cx="361950" cy="836612"/>
          </a:xfrm>
          <a:prstGeom prst="rect">
            <a:avLst/>
          </a:prstGeom>
          <a:solidFill>
            <a:srgbClr val="CC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0034" name="Rectangle 66"/>
          <p:cNvSpPr>
            <a:spLocks noChangeArrowheads="1"/>
          </p:cNvSpPr>
          <p:nvPr/>
        </p:nvSpPr>
        <p:spPr bwMode="auto">
          <a:xfrm>
            <a:off x="4826000" y="4037013"/>
            <a:ext cx="361950" cy="847725"/>
          </a:xfrm>
          <a:prstGeom prst="rect">
            <a:avLst/>
          </a:prstGeom>
          <a:solidFill>
            <a:srgbClr val="CC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0035" name="Rectangle 67"/>
          <p:cNvSpPr>
            <a:spLocks noChangeArrowheads="1"/>
          </p:cNvSpPr>
          <p:nvPr/>
        </p:nvSpPr>
        <p:spPr bwMode="auto">
          <a:xfrm>
            <a:off x="5716588" y="4032250"/>
            <a:ext cx="361950" cy="847725"/>
          </a:xfrm>
          <a:prstGeom prst="rect">
            <a:avLst/>
          </a:prstGeom>
          <a:solidFill>
            <a:srgbClr val="CC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0036" name="Text Box 68"/>
          <p:cNvSpPr txBox="1">
            <a:spLocks noChangeArrowheads="1"/>
          </p:cNvSpPr>
          <p:nvPr/>
        </p:nvSpPr>
        <p:spPr bwMode="auto">
          <a:xfrm>
            <a:off x="373063" y="3962400"/>
            <a:ext cx="1577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Colleagues</a:t>
            </a:r>
          </a:p>
        </p:txBody>
      </p:sp>
      <p:sp>
        <p:nvSpPr>
          <p:cNvPr id="980037" name="Text Box 69"/>
          <p:cNvSpPr txBox="1">
            <a:spLocks noChangeArrowheads="1"/>
          </p:cNvSpPr>
          <p:nvPr/>
        </p:nvSpPr>
        <p:spPr bwMode="auto">
          <a:xfrm>
            <a:off x="465138" y="3195638"/>
            <a:ext cx="1114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Spouse</a:t>
            </a:r>
          </a:p>
        </p:txBody>
      </p:sp>
      <p:sp>
        <p:nvSpPr>
          <p:cNvPr id="980038" name="Text Box 70"/>
          <p:cNvSpPr txBox="1">
            <a:spLocks noChangeArrowheads="1"/>
          </p:cNvSpPr>
          <p:nvPr/>
        </p:nvSpPr>
        <p:spPr bwMode="auto">
          <a:xfrm>
            <a:off x="436563" y="1292225"/>
            <a:ext cx="1136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Friends</a:t>
            </a:r>
          </a:p>
        </p:txBody>
      </p:sp>
      <p:sp>
        <p:nvSpPr>
          <p:cNvPr id="980039" name="Rectangle 71"/>
          <p:cNvSpPr>
            <a:spLocks noChangeArrowheads="1"/>
          </p:cNvSpPr>
          <p:nvPr/>
        </p:nvSpPr>
        <p:spPr bwMode="auto">
          <a:xfrm>
            <a:off x="1892300" y="3219450"/>
            <a:ext cx="6292850" cy="461963"/>
          </a:xfrm>
          <a:prstGeom prst="rect">
            <a:avLst/>
          </a:prstGeom>
          <a:solidFill>
            <a:srgbClr val="CC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0040" name="Rectangle 72"/>
          <p:cNvSpPr>
            <a:spLocks noChangeArrowheads="1"/>
          </p:cNvSpPr>
          <p:nvPr/>
        </p:nvSpPr>
        <p:spPr bwMode="auto">
          <a:xfrm>
            <a:off x="6632575" y="1314450"/>
            <a:ext cx="450850" cy="1338263"/>
          </a:xfrm>
          <a:prstGeom prst="rect">
            <a:avLst/>
          </a:prstGeom>
          <a:solidFill>
            <a:srgbClr val="CC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0041" name="Rectangle 73"/>
          <p:cNvSpPr>
            <a:spLocks noChangeArrowheads="1"/>
          </p:cNvSpPr>
          <p:nvPr/>
        </p:nvSpPr>
        <p:spPr bwMode="auto">
          <a:xfrm>
            <a:off x="7751763" y="1309688"/>
            <a:ext cx="241300" cy="1338262"/>
          </a:xfrm>
          <a:prstGeom prst="rect">
            <a:avLst/>
          </a:prstGeom>
          <a:solidFill>
            <a:srgbClr val="CC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0042" name="Text Box 74"/>
          <p:cNvSpPr txBox="1">
            <a:spLocks noChangeArrowheads="1"/>
          </p:cNvSpPr>
          <p:nvPr/>
        </p:nvSpPr>
        <p:spPr bwMode="auto">
          <a:xfrm>
            <a:off x="720725" y="1620838"/>
            <a:ext cx="765175" cy="1119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John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Mike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Steve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Dave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Pat</a:t>
            </a:r>
          </a:p>
        </p:txBody>
      </p:sp>
      <p:sp>
        <p:nvSpPr>
          <p:cNvPr id="980043" name="Text Box 75"/>
          <p:cNvSpPr txBox="1">
            <a:spLocks noChangeArrowheads="1"/>
          </p:cNvSpPr>
          <p:nvPr/>
        </p:nvSpPr>
        <p:spPr bwMode="auto">
          <a:xfrm>
            <a:off x="720725" y="4286250"/>
            <a:ext cx="809625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Helen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Chuck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Mike</a:t>
            </a:r>
          </a:p>
        </p:txBody>
      </p:sp>
      <p:sp>
        <p:nvSpPr>
          <p:cNvPr id="980044" name="Text Box 76"/>
          <p:cNvSpPr txBox="1">
            <a:spLocks noChangeArrowheads="1"/>
          </p:cNvSpPr>
          <p:nvPr/>
        </p:nvSpPr>
        <p:spPr bwMode="auto">
          <a:xfrm>
            <a:off x="687388" y="3503613"/>
            <a:ext cx="573087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Sue</a:t>
            </a:r>
          </a:p>
        </p:txBody>
      </p:sp>
      <p:sp>
        <p:nvSpPr>
          <p:cNvPr id="980045" name="Line 77"/>
          <p:cNvSpPr>
            <a:spLocks noChangeShapeType="1"/>
          </p:cNvSpPr>
          <p:nvPr/>
        </p:nvSpPr>
        <p:spPr bwMode="auto">
          <a:xfrm>
            <a:off x="2436813" y="3487738"/>
            <a:ext cx="0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46" name="Line 78"/>
          <p:cNvSpPr>
            <a:spLocks noChangeShapeType="1"/>
          </p:cNvSpPr>
          <p:nvPr/>
        </p:nvSpPr>
        <p:spPr bwMode="auto">
          <a:xfrm>
            <a:off x="2641600" y="3487738"/>
            <a:ext cx="0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47" name="Line 79"/>
          <p:cNvSpPr>
            <a:spLocks noChangeShapeType="1"/>
          </p:cNvSpPr>
          <p:nvPr/>
        </p:nvSpPr>
        <p:spPr bwMode="auto">
          <a:xfrm>
            <a:off x="4108450" y="3487738"/>
            <a:ext cx="0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48" name="Line 80"/>
          <p:cNvSpPr>
            <a:spLocks noChangeShapeType="1"/>
          </p:cNvSpPr>
          <p:nvPr/>
        </p:nvSpPr>
        <p:spPr bwMode="auto">
          <a:xfrm>
            <a:off x="4960938" y="3487738"/>
            <a:ext cx="0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49" name="Line 81"/>
          <p:cNvSpPr>
            <a:spLocks noChangeShapeType="1"/>
          </p:cNvSpPr>
          <p:nvPr/>
        </p:nvSpPr>
        <p:spPr bwMode="auto">
          <a:xfrm>
            <a:off x="5813425" y="3487738"/>
            <a:ext cx="0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50" name="Line 82"/>
          <p:cNvSpPr>
            <a:spLocks noChangeShapeType="1"/>
          </p:cNvSpPr>
          <p:nvPr/>
        </p:nvSpPr>
        <p:spPr bwMode="auto">
          <a:xfrm>
            <a:off x="6189663" y="3487738"/>
            <a:ext cx="0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51" name="Line 83"/>
          <p:cNvSpPr>
            <a:spLocks noChangeShapeType="1"/>
          </p:cNvSpPr>
          <p:nvPr/>
        </p:nvSpPr>
        <p:spPr bwMode="auto">
          <a:xfrm>
            <a:off x="2727325" y="4729163"/>
            <a:ext cx="0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52" name="Line 84"/>
          <p:cNvSpPr>
            <a:spLocks noChangeShapeType="1"/>
          </p:cNvSpPr>
          <p:nvPr/>
        </p:nvSpPr>
        <p:spPr bwMode="auto">
          <a:xfrm>
            <a:off x="3249613" y="4525963"/>
            <a:ext cx="0" cy="12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53" name="Line 85"/>
          <p:cNvSpPr>
            <a:spLocks noChangeShapeType="1"/>
          </p:cNvSpPr>
          <p:nvPr/>
        </p:nvSpPr>
        <p:spPr bwMode="auto">
          <a:xfrm>
            <a:off x="3975100" y="4338638"/>
            <a:ext cx="0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54" name="Line 86"/>
          <p:cNvSpPr>
            <a:spLocks noChangeShapeType="1"/>
          </p:cNvSpPr>
          <p:nvPr/>
        </p:nvSpPr>
        <p:spPr bwMode="auto">
          <a:xfrm>
            <a:off x="5976938" y="4525963"/>
            <a:ext cx="0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55" name="Line 87"/>
          <p:cNvSpPr>
            <a:spLocks noChangeShapeType="1"/>
          </p:cNvSpPr>
          <p:nvPr/>
        </p:nvSpPr>
        <p:spPr bwMode="auto">
          <a:xfrm>
            <a:off x="6892925" y="4337050"/>
            <a:ext cx="0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56" name="Line 88"/>
          <p:cNvSpPr>
            <a:spLocks noChangeShapeType="1"/>
          </p:cNvSpPr>
          <p:nvPr/>
        </p:nvSpPr>
        <p:spPr bwMode="auto">
          <a:xfrm>
            <a:off x="7148513" y="4729163"/>
            <a:ext cx="0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57" name="AutoShape 89"/>
          <p:cNvSpPr>
            <a:spLocks noChangeArrowheads="1"/>
          </p:cNvSpPr>
          <p:nvPr/>
        </p:nvSpPr>
        <p:spPr bwMode="auto">
          <a:xfrm>
            <a:off x="2322513" y="3597275"/>
            <a:ext cx="203200" cy="1905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905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058" name="AutoShape 90"/>
          <p:cNvSpPr>
            <a:spLocks noChangeArrowheads="1"/>
          </p:cNvSpPr>
          <p:nvPr/>
        </p:nvSpPr>
        <p:spPr bwMode="auto">
          <a:xfrm>
            <a:off x="2520950" y="3597275"/>
            <a:ext cx="203200" cy="1905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905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059" name="AutoShape 91"/>
          <p:cNvSpPr>
            <a:spLocks noChangeArrowheads="1"/>
          </p:cNvSpPr>
          <p:nvPr/>
        </p:nvSpPr>
        <p:spPr bwMode="auto">
          <a:xfrm>
            <a:off x="4006850" y="3597275"/>
            <a:ext cx="203200" cy="1905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905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060" name="AutoShape 92"/>
          <p:cNvSpPr>
            <a:spLocks noChangeArrowheads="1"/>
          </p:cNvSpPr>
          <p:nvPr/>
        </p:nvSpPr>
        <p:spPr bwMode="auto">
          <a:xfrm>
            <a:off x="4872038" y="3597275"/>
            <a:ext cx="203200" cy="1905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905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061" name="AutoShape 93"/>
          <p:cNvSpPr>
            <a:spLocks noChangeArrowheads="1"/>
          </p:cNvSpPr>
          <p:nvPr/>
        </p:nvSpPr>
        <p:spPr bwMode="auto">
          <a:xfrm>
            <a:off x="5724525" y="3597275"/>
            <a:ext cx="203200" cy="1905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905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062" name="AutoShape 94"/>
          <p:cNvSpPr>
            <a:spLocks noChangeArrowheads="1"/>
          </p:cNvSpPr>
          <p:nvPr/>
        </p:nvSpPr>
        <p:spPr bwMode="auto">
          <a:xfrm>
            <a:off x="6100763" y="3597275"/>
            <a:ext cx="203200" cy="1905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905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063" name="AutoShape 95"/>
          <p:cNvSpPr>
            <a:spLocks noChangeArrowheads="1"/>
          </p:cNvSpPr>
          <p:nvPr/>
        </p:nvSpPr>
        <p:spPr bwMode="auto">
          <a:xfrm>
            <a:off x="6783388" y="4440238"/>
            <a:ext cx="228600" cy="2159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064" name="AutoShape 96"/>
          <p:cNvSpPr>
            <a:spLocks noChangeArrowheads="1"/>
          </p:cNvSpPr>
          <p:nvPr/>
        </p:nvSpPr>
        <p:spPr bwMode="auto">
          <a:xfrm>
            <a:off x="7026275" y="4827588"/>
            <a:ext cx="228600" cy="2159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065" name="Line 97"/>
          <p:cNvSpPr>
            <a:spLocks noChangeShapeType="1"/>
          </p:cNvSpPr>
          <p:nvPr/>
        </p:nvSpPr>
        <p:spPr bwMode="auto">
          <a:xfrm>
            <a:off x="6773863" y="1651000"/>
            <a:ext cx="0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66" name="Line 98"/>
          <p:cNvSpPr>
            <a:spLocks noChangeShapeType="1"/>
          </p:cNvSpPr>
          <p:nvPr/>
        </p:nvSpPr>
        <p:spPr bwMode="auto">
          <a:xfrm>
            <a:off x="6946900" y="1639888"/>
            <a:ext cx="0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67" name="Line 99"/>
          <p:cNvSpPr>
            <a:spLocks noChangeShapeType="1"/>
          </p:cNvSpPr>
          <p:nvPr/>
        </p:nvSpPr>
        <p:spPr bwMode="auto">
          <a:xfrm>
            <a:off x="1881188" y="4535488"/>
            <a:ext cx="6299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68" name="Line 100"/>
          <p:cNvSpPr>
            <a:spLocks noChangeShapeType="1"/>
          </p:cNvSpPr>
          <p:nvPr/>
        </p:nvSpPr>
        <p:spPr bwMode="auto">
          <a:xfrm>
            <a:off x="1895475" y="4352925"/>
            <a:ext cx="6299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69" name="Line 101"/>
          <p:cNvSpPr>
            <a:spLocks noChangeShapeType="1"/>
          </p:cNvSpPr>
          <p:nvPr/>
        </p:nvSpPr>
        <p:spPr bwMode="auto">
          <a:xfrm>
            <a:off x="1865313" y="1649413"/>
            <a:ext cx="6299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70" name="Line 102"/>
          <p:cNvSpPr>
            <a:spLocks noChangeShapeType="1"/>
          </p:cNvSpPr>
          <p:nvPr/>
        </p:nvSpPr>
        <p:spPr bwMode="auto">
          <a:xfrm>
            <a:off x="6986588" y="2047875"/>
            <a:ext cx="0" cy="1079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71" name="Line 103"/>
          <p:cNvSpPr>
            <a:spLocks noChangeShapeType="1"/>
          </p:cNvSpPr>
          <p:nvPr/>
        </p:nvSpPr>
        <p:spPr bwMode="auto">
          <a:xfrm>
            <a:off x="1865313" y="1851025"/>
            <a:ext cx="6299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72" name="Line 104"/>
          <p:cNvSpPr>
            <a:spLocks noChangeShapeType="1"/>
          </p:cNvSpPr>
          <p:nvPr/>
        </p:nvSpPr>
        <p:spPr bwMode="auto">
          <a:xfrm>
            <a:off x="1885950" y="2052638"/>
            <a:ext cx="6299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73" name="Line 105"/>
          <p:cNvSpPr>
            <a:spLocks noChangeShapeType="1"/>
          </p:cNvSpPr>
          <p:nvPr/>
        </p:nvSpPr>
        <p:spPr bwMode="auto">
          <a:xfrm>
            <a:off x="1874838" y="2254250"/>
            <a:ext cx="6299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74" name="Line 106"/>
          <p:cNvSpPr>
            <a:spLocks noChangeShapeType="1"/>
          </p:cNvSpPr>
          <p:nvPr/>
        </p:nvSpPr>
        <p:spPr bwMode="auto">
          <a:xfrm>
            <a:off x="1858963" y="2659063"/>
            <a:ext cx="6299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75" name="Line 107"/>
          <p:cNvSpPr>
            <a:spLocks noChangeShapeType="1"/>
          </p:cNvSpPr>
          <p:nvPr/>
        </p:nvSpPr>
        <p:spPr bwMode="auto">
          <a:xfrm>
            <a:off x="7894638" y="1838325"/>
            <a:ext cx="0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76" name="Line 108"/>
          <p:cNvSpPr>
            <a:spLocks noChangeShapeType="1"/>
          </p:cNvSpPr>
          <p:nvPr/>
        </p:nvSpPr>
        <p:spPr bwMode="auto">
          <a:xfrm>
            <a:off x="3313113" y="1841500"/>
            <a:ext cx="0" cy="1079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77" name="AutoShape 109"/>
          <p:cNvSpPr>
            <a:spLocks noChangeArrowheads="1"/>
          </p:cNvSpPr>
          <p:nvPr/>
        </p:nvSpPr>
        <p:spPr bwMode="auto">
          <a:xfrm>
            <a:off x="7797800" y="1954213"/>
            <a:ext cx="203200" cy="1905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905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078" name="AutoShape 110"/>
          <p:cNvSpPr>
            <a:spLocks noChangeArrowheads="1"/>
          </p:cNvSpPr>
          <p:nvPr/>
        </p:nvSpPr>
        <p:spPr bwMode="auto">
          <a:xfrm>
            <a:off x="6859588" y="1746250"/>
            <a:ext cx="203200" cy="1905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905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079" name="AutoShape 111"/>
          <p:cNvSpPr>
            <a:spLocks noChangeArrowheads="1"/>
          </p:cNvSpPr>
          <p:nvPr/>
        </p:nvSpPr>
        <p:spPr bwMode="auto">
          <a:xfrm>
            <a:off x="6664325" y="1760538"/>
            <a:ext cx="203200" cy="1905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905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080" name="AutoShape 112"/>
          <p:cNvSpPr>
            <a:spLocks noChangeArrowheads="1"/>
          </p:cNvSpPr>
          <p:nvPr/>
        </p:nvSpPr>
        <p:spPr bwMode="auto">
          <a:xfrm>
            <a:off x="6881813" y="2149475"/>
            <a:ext cx="203200" cy="1905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905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081" name="AutoShape 113"/>
          <p:cNvSpPr>
            <a:spLocks noChangeArrowheads="1"/>
          </p:cNvSpPr>
          <p:nvPr/>
        </p:nvSpPr>
        <p:spPr bwMode="auto">
          <a:xfrm>
            <a:off x="3186113" y="1952625"/>
            <a:ext cx="228600" cy="2159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082" name="Rectangle 114"/>
          <p:cNvSpPr>
            <a:spLocks noChangeArrowheads="1"/>
          </p:cNvSpPr>
          <p:nvPr/>
        </p:nvSpPr>
        <p:spPr bwMode="auto">
          <a:xfrm>
            <a:off x="6527800" y="1339850"/>
            <a:ext cx="127000" cy="1314450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0083" name="Line 115"/>
          <p:cNvSpPr>
            <a:spLocks noChangeShapeType="1"/>
          </p:cNvSpPr>
          <p:nvPr/>
        </p:nvSpPr>
        <p:spPr bwMode="auto">
          <a:xfrm>
            <a:off x="6581775" y="2049463"/>
            <a:ext cx="0" cy="1079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84" name="AutoShape 116"/>
          <p:cNvSpPr>
            <a:spLocks noChangeArrowheads="1"/>
          </p:cNvSpPr>
          <p:nvPr/>
        </p:nvSpPr>
        <p:spPr bwMode="auto">
          <a:xfrm>
            <a:off x="6488113" y="2155825"/>
            <a:ext cx="203200" cy="1905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905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085" name="Rectangle 117"/>
          <p:cNvSpPr>
            <a:spLocks noChangeArrowheads="1"/>
          </p:cNvSpPr>
          <p:nvPr/>
        </p:nvSpPr>
        <p:spPr bwMode="auto">
          <a:xfrm>
            <a:off x="3151188" y="2249488"/>
            <a:ext cx="412750" cy="438150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0086" name="Rectangle 118"/>
          <p:cNvSpPr>
            <a:spLocks noChangeArrowheads="1"/>
          </p:cNvSpPr>
          <p:nvPr/>
        </p:nvSpPr>
        <p:spPr bwMode="auto">
          <a:xfrm>
            <a:off x="765175" y="2289175"/>
            <a:ext cx="711200" cy="438150"/>
          </a:xfrm>
          <a:prstGeom prst="rect">
            <a:avLst/>
          </a:prstGeom>
          <a:noFill/>
          <a:ln w="5715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0087" name="Text Box 119"/>
          <p:cNvSpPr txBox="1">
            <a:spLocks noChangeArrowheads="1"/>
          </p:cNvSpPr>
          <p:nvPr/>
        </p:nvSpPr>
        <p:spPr bwMode="auto">
          <a:xfrm>
            <a:off x="158750" y="2809875"/>
            <a:ext cx="1265238" cy="43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600" i="1">
                <a:solidFill>
                  <a:srgbClr val="008000"/>
                </a:solidFill>
              </a:rPr>
              <a:t>Possible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600" i="1">
                <a:solidFill>
                  <a:srgbClr val="008000"/>
                </a:solidFill>
              </a:rPr>
              <a:t>new group</a:t>
            </a:r>
          </a:p>
        </p:txBody>
      </p:sp>
      <p:sp>
        <p:nvSpPr>
          <p:cNvPr id="980088" name="AutoShape 120"/>
          <p:cNvSpPr>
            <a:spLocks noChangeArrowheads="1"/>
          </p:cNvSpPr>
          <p:nvPr/>
        </p:nvSpPr>
        <p:spPr bwMode="auto">
          <a:xfrm>
            <a:off x="209550" y="2813050"/>
            <a:ext cx="1123950" cy="387350"/>
          </a:xfrm>
          <a:prstGeom prst="wedgeRectCallout">
            <a:avLst>
              <a:gd name="adj1" fmla="val -4662"/>
              <a:gd name="adj2" fmla="val -88116"/>
            </a:avLst>
          </a:prstGeom>
          <a:noFill/>
          <a:ln w="381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80089" name="Text Box 121"/>
          <p:cNvSpPr txBox="1">
            <a:spLocks noChangeArrowheads="1"/>
          </p:cNvSpPr>
          <p:nvPr/>
        </p:nvSpPr>
        <p:spPr bwMode="auto">
          <a:xfrm>
            <a:off x="3843338" y="2532063"/>
            <a:ext cx="1114425" cy="434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600" i="1">
                <a:solidFill>
                  <a:srgbClr val="008000"/>
                </a:solidFill>
              </a:rPr>
              <a:t>Possible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600" i="1">
                <a:solidFill>
                  <a:srgbClr val="008000"/>
                </a:solidFill>
              </a:rPr>
              <a:t>new rule</a:t>
            </a:r>
          </a:p>
        </p:txBody>
      </p:sp>
      <p:sp>
        <p:nvSpPr>
          <p:cNvPr id="980090" name="Line 122"/>
          <p:cNvSpPr>
            <a:spLocks noChangeShapeType="1"/>
          </p:cNvSpPr>
          <p:nvPr/>
        </p:nvSpPr>
        <p:spPr bwMode="auto">
          <a:xfrm>
            <a:off x="3429000" y="2246313"/>
            <a:ext cx="0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91" name="Line 123"/>
          <p:cNvSpPr>
            <a:spLocks noChangeShapeType="1"/>
          </p:cNvSpPr>
          <p:nvPr/>
        </p:nvSpPr>
        <p:spPr bwMode="auto">
          <a:xfrm>
            <a:off x="3227388" y="2444750"/>
            <a:ext cx="0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92" name="AutoShape 124"/>
          <p:cNvSpPr>
            <a:spLocks noChangeArrowheads="1"/>
          </p:cNvSpPr>
          <p:nvPr/>
        </p:nvSpPr>
        <p:spPr bwMode="auto">
          <a:xfrm>
            <a:off x="3333750" y="2363788"/>
            <a:ext cx="203200" cy="1905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905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093" name="AutoShape 125"/>
          <p:cNvSpPr>
            <a:spLocks noChangeArrowheads="1"/>
          </p:cNvSpPr>
          <p:nvPr/>
        </p:nvSpPr>
        <p:spPr bwMode="auto">
          <a:xfrm>
            <a:off x="3138488" y="2574925"/>
            <a:ext cx="203200" cy="1905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905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094" name="AutoShape 126"/>
          <p:cNvSpPr>
            <a:spLocks noChangeArrowheads="1"/>
          </p:cNvSpPr>
          <p:nvPr/>
        </p:nvSpPr>
        <p:spPr bwMode="auto">
          <a:xfrm>
            <a:off x="5083175" y="1666875"/>
            <a:ext cx="1371600" cy="387350"/>
          </a:xfrm>
          <a:prstGeom prst="wedgeRectCallout">
            <a:avLst>
              <a:gd name="adj1" fmla="val 53356"/>
              <a:gd name="adj2" fmla="val -91394"/>
            </a:avLst>
          </a:prstGeom>
          <a:solidFill>
            <a:schemeClr val="bg1"/>
          </a:solidFill>
          <a:ln w="381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80095" name="Text Box 127"/>
          <p:cNvSpPr txBox="1">
            <a:spLocks noChangeArrowheads="1"/>
          </p:cNvSpPr>
          <p:nvPr/>
        </p:nvSpPr>
        <p:spPr bwMode="auto">
          <a:xfrm>
            <a:off x="5038725" y="1657350"/>
            <a:ext cx="1536700" cy="43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600" i="1">
                <a:solidFill>
                  <a:srgbClr val="008000"/>
                </a:solidFill>
              </a:rPr>
              <a:t>Possible rule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600" i="1">
                <a:solidFill>
                  <a:srgbClr val="008000"/>
                </a:solidFill>
              </a:rPr>
              <a:t>modification</a:t>
            </a:r>
          </a:p>
        </p:txBody>
      </p:sp>
      <p:sp>
        <p:nvSpPr>
          <p:cNvPr id="980096" name="AutoShape 128"/>
          <p:cNvSpPr>
            <a:spLocks noChangeArrowheads="1"/>
          </p:cNvSpPr>
          <p:nvPr/>
        </p:nvSpPr>
        <p:spPr bwMode="auto">
          <a:xfrm>
            <a:off x="3817938" y="2535238"/>
            <a:ext cx="1123950" cy="387350"/>
          </a:xfrm>
          <a:prstGeom prst="wedgeRectCallout">
            <a:avLst>
              <a:gd name="adj1" fmla="val -68505"/>
              <a:gd name="adj2" fmla="val -112704"/>
            </a:avLst>
          </a:prstGeom>
          <a:noFill/>
          <a:ln w="381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80097" name="Line 129"/>
          <p:cNvSpPr>
            <a:spLocks noChangeShapeType="1"/>
          </p:cNvSpPr>
          <p:nvPr/>
        </p:nvSpPr>
        <p:spPr bwMode="auto">
          <a:xfrm>
            <a:off x="1863725" y="2455863"/>
            <a:ext cx="6299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098" name="AutoShape 130"/>
          <p:cNvSpPr>
            <a:spLocks noChangeArrowheads="1"/>
          </p:cNvSpPr>
          <p:nvPr/>
        </p:nvSpPr>
        <p:spPr bwMode="auto">
          <a:xfrm>
            <a:off x="3875088" y="4459288"/>
            <a:ext cx="203200" cy="1905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905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099" name="Line 131"/>
          <p:cNvSpPr>
            <a:spLocks noChangeShapeType="1"/>
          </p:cNvSpPr>
          <p:nvPr/>
        </p:nvSpPr>
        <p:spPr bwMode="auto">
          <a:xfrm>
            <a:off x="1866900" y="4730750"/>
            <a:ext cx="6299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100" name="AutoShape 132"/>
          <p:cNvSpPr>
            <a:spLocks noChangeArrowheads="1"/>
          </p:cNvSpPr>
          <p:nvPr/>
        </p:nvSpPr>
        <p:spPr bwMode="auto">
          <a:xfrm>
            <a:off x="3149600" y="4641850"/>
            <a:ext cx="203200" cy="1905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905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101" name="AutoShape 133"/>
          <p:cNvSpPr>
            <a:spLocks noChangeArrowheads="1"/>
          </p:cNvSpPr>
          <p:nvPr/>
        </p:nvSpPr>
        <p:spPr bwMode="auto">
          <a:xfrm>
            <a:off x="5876925" y="4638675"/>
            <a:ext cx="203200" cy="1905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905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102" name="Text Box 134"/>
          <p:cNvSpPr txBox="1">
            <a:spLocks noChangeArrowheads="1"/>
          </p:cNvSpPr>
          <p:nvPr/>
        </p:nvSpPr>
        <p:spPr bwMode="auto">
          <a:xfrm>
            <a:off x="0" y="5575300"/>
            <a:ext cx="12207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u="sng"/>
              <a:t>Legend:</a:t>
            </a:r>
          </a:p>
        </p:txBody>
      </p:sp>
      <p:sp>
        <p:nvSpPr>
          <p:cNvPr id="980103" name="Rectangle 135"/>
          <p:cNvSpPr>
            <a:spLocks noChangeArrowheads="1"/>
          </p:cNvSpPr>
          <p:nvPr/>
        </p:nvSpPr>
        <p:spPr bwMode="auto">
          <a:xfrm>
            <a:off x="1717675" y="5640388"/>
            <a:ext cx="927100" cy="266700"/>
          </a:xfrm>
          <a:prstGeom prst="rect">
            <a:avLst/>
          </a:prstGeom>
          <a:solidFill>
            <a:srgbClr val="CCFF66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104" name="Rectangle 136"/>
          <p:cNvSpPr>
            <a:spLocks noChangeArrowheads="1"/>
          </p:cNvSpPr>
          <p:nvPr/>
        </p:nvSpPr>
        <p:spPr bwMode="auto">
          <a:xfrm>
            <a:off x="4970463" y="5646738"/>
            <a:ext cx="927100" cy="254000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0105" name="Text Box 137"/>
          <p:cNvSpPr txBox="1">
            <a:spLocks noChangeArrowheads="1"/>
          </p:cNvSpPr>
          <p:nvPr/>
        </p:nvSpPr>
        <p:spPr bwMode="auto">
          <a:xfrm>
            <a:off x="2667000" y="5605463"/>
            <a:ext cx="1920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Access granted</a:t>
            </a:r>
          </a:p>
        </p:txBody>
      </p:sp>
      <p:sp>
        <p:nvSpPr>
          <p:cNvPr id="980106" name="Text Box 138"/>
          <p:cNvSpPr txBox="1">
            <a:spLocks noChangeArrowheads="1"/>
          </p:cNvSpPr>
          <p:nvPr/>
        </p:nvSpPr>
        <p:spPr bwMode="auto">
          <a:xfrm>
            <a:off x="5907088" y="5605463"/>
            <a:ext cx="28829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Suggested Rule Change</a:t>
            </a:r>
          </a:p>
        </p:txBody>
      </p:sp>
      <p:sp>
        <p:nvSpPr>
          <p:cNvPr id="980107" name="Line 139"/>
          <p:cNvSpPr>
            <a:spLocks noChangeShapeType="1"/>
          </p:cNvSpPr>
          <p:nvPr/>
        </p:nvSpPr>
        <p:spPr bwMode="auto">
          <a:xfrm>
            <a:off x="303213" y="6119813"/>
            <a:ext cx="0" cy="11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0108" name="Text Box 140"/>
          <p:cNvSpPr txBox="1">
            <a:spLocks noChangeArrowheads="1"/>
          </p:cNvSpPr>
          <p:nvPr/>
        </p:nvSpPr>
        <p:spPr bwMode="auto">
          <a:xfrm>
            <a:off x="319088" y="6008688"/>
            <a:ext cx="20669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Audited Request</a:t>
            </a:r>
          </a:p>
        </p:txBody>
      </p:sp>
      <p:sp>
        <p:nvSpPr>
          <p:cNvPr id="980109" name="AutoShape 141"/>
          <p:cNvSpPr>
            <a:spLocks noChangeArrowheads="1"/>
          </p:cNvSpPr>
          <p:nvPr/>
        </p:nvSpPr>
        <p:spPr bwMode="auto">
          <a:xfrm>
            <a:off x="2459038" y="6069013"/>
            <a:ext cx="228600" cy="2159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110" name="AutoShape 142"/>
          <p:cNvSpPr>
            <a:spLocks noChangeArrowheads="1"/>
          </p:cNvSpPr>
          <p:nvPr/>
        </p:nvSpPr>
        <p:spPr bwMode="auto">
          <a:xfrm>
            <a:off x="5665788" y="6080125"/>
            <a:ext cx="203200" cy="1905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905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111" name="Text Box 143"/>
          <p:cNvSpPr txBox="1">
            <a:spLocks noChangeArrowheads="1"/>
          </p:cNvSpPr>
          <p:nvPr/>
        </p:nvSpPr>
        <p:spPr bwMode="auto">
          <a:xfrm>
            <a:off x="2619375" y="6007100"/>
            <a:ext cx="2946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Audit says Deny Access</a:t>
            </a:r>
          </a:p>
        </p:txBody>
      </p:sp>
      <p:sp>
        <p:nvSpPr>
          <p:cNvPr id="980112" name="Text Box 144"/>
          <p:cNvSpPr txBox="1">
            <a:spLocks noChangeArrowheads="1"/>
          </p:cNvSpPr>
          <p:nvPr/>
        </p:nvSpPr>
        <p:spPr bwMode="auto">
          <a:xfrm>
            <a:off x="5799138" y="6007100"/>
            <a:ext cx="32210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Audit says Grant Access</a:t>
            </a:r>
          </a:p>
        </p:txBody>
      </p:sp>
      <p:sp>
        <p:nvSpPr>
          <p:cNvPr id="980113" name="AutoShape 145"/>
          <p:cNvSpPr>
            <a:spLocks noChangeArrowheads="1"/>
          </p:cNvSpPr>
          <p:nvPr/>
        </p:nvSpPr>
        <p:spPr bwMode="auto">
          <a:xfrm>
            <a:off x="2619375" y="4824413"/>
            <a:ext cx="228600" cy="2159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0114" name="Line 146"/>
          <p:cNvSpPr>
            <a:spLocks noChangeShapeType="1"/>
          </p:cNvSpPr>
          <p:nvPr/>
        </p:nvSpPr>
        <p:spPr bwMode="auto">
          <a:xfrm>
            <a:off x="1900238" y="3492500"/>
            <a:ext cx="6299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Exploring Neighboring Policies: Users Are More Likely to Understand Incremental Changes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4264025"/>
            <a:ext cx="7245350" cy="14509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/>
              <a:t>Rate neighboring policies</a:t>
            </a:r>
            <a:r>
              <a:rPr lang="en-US" sz="2400"/>
              <a:t> based on:</a:t>
            </a:r>
          </a:p>
          <a:p>
            <a:pPr>
              <a:lnSpc>
                <a:spcPct val="90000"/>
              </a:lnSpc>
            </a:pPr>
            <a:r>
              <a:rPr lang="en-US" sz="2400" b="1"/>
              <a:t>Accuracy</a:t>
            </a:r>
          </a:p>
          <a:p>
            <a:pPr>
              <a:lnSpc>
                <a:spcPct val="90000"/>
              </a:lnSpc>
            </a:pPr>
            <a:r>
              <a:rPr lang="en-US" sz="2400" b="1"/>
              <a:t>Complexity</a:t>
            </a:r>
          </a:p>
          <a:p>
            <a:pPr>
              <a:lnSpc>
                <a:spcPct val="90000"/>
              </a:lnSpc>
            </a:pPr>
            <a:r>
              <a:rPr lang="en-US" sz="2400" b="1"/>
              <a:t>Distance from current policy</a:t>
            </a:r>
          </a:p>
        </p:txBody>
      </p:sp>
      <p:pic>
        <p:nvPicPr>
          <p:cNvPr id="978950" name="Picture 6"/>
          <p:cNvPicPr>
            <a:picLocks noChangeAspect="1" noChangeArrowheads="1"/>
          </p:cNvPicPr>
          <p:nvPr/>
        </p:nvPicPr>
        <p:blipFill>
          <a:blip r:embed="rId2" cstate="print"/>
          <a:srcRect l="8958" t="27499" r="21667" b="31000"/>
          <a:stretch>
            <a:fillRect/>
          </a:stretch>
        </p:blipFill>
        <p:spPr bwMode="auto">
          <a:xfrm>
            <a:off x="266700" y="949325"/>
            <a:ext cx="8458200" cy="316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78951" name="AutoShape 7"/>
          <p:cNvSpPr>
            <a:spLocks/>
          </p:cNvSpPr>
          <p:nvPr/>
        </p:nvSpPr>
        <p:spPr bwMode="auto">
          <a:xfrm>
            <a:off x="5854700" y="5153025"/>
            <a:ext cx="74613" cy="877888"/>
          </a:xfrm>
          <a:prstGeom prst="rightBrace">
            <a:avLst>
              <a:gd name="adj1" fmla="val 98049"/>
              <a:gd name="adj2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78952" name="Text Box 8"/>
          <p:cNvSpPr txBox="1">
            <a:spLocks noChangeArrowheads="1"/>
          </p:cNvSpPr>
          <p:nvPr/>
        </p:nvSpPr>
        <p:spPr bwMode="auto">
          <a:xfrm>
            <a:off x="5964238" y="4870450"/>
            <a:ext cx="3179762" cy="1458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800">
                <a:solidFill>
                  <a:schemeClr val="accent2"/>
                </a:solidFill>
              </a:rPr>
              <a:t>Emphasis on</a:t>
            </a:r>
          </a:p>
          <a:p>
            <a:pPr>
              <a:spcBef>
                <a:spcPct val="10000"/>
              </a:spcBef>
            </a:pPr>
            <a:r>
              <a:rPr lang="en-US" sz="2800">
                <a:solidFill>
                  <a:schemeClr val="accent2"/>
                </a:solidFill>
              </a:rPr>
              <a:t>keeping changes</a:t>
            </a:r>
          </a:p>
          <a:p>
            <a:pPr>
              <a:spcBef>
                <a:spcPct val="10000"/>
              </a:spcBef>
            </a:pPr>
            <a:r>
              <a:rPr lang="en-US" sz="2800">
                <a:solidFill>
                  <a:schemeClr val="accent2"/>
                </a:solidFill>
              </a:rPr>
              <a:t>understandable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8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8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51" grpId="0" animBg="1"/>
      <p:bldP spid="9789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Suggestions for Policy Refinement</a:t>
            </a:r>
          </a:p>
        </p:txBody>
      </p:sp>
      <p:pic>
        <p:nvPicPr>
          <p:cNvPr id="9707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961" y="967334"/>
            <a:ext cx="8283575" cy="5335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14793" y="5463516"/>
            <a:ext cx="8349522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Patrick Kelley, Paul Hankes Drielsma, Norman Sadeh, Lorrie Cranor. </a:t>
            </a:r>
            <a:r>
              <a:rPr lang="en-US" dirty="0" smtClean="0">
                <a:hlinkClick r:id="rId3"/>
              </a:rPr>
              <a:t>User Controllable Learning of Security and Privacy Policies.</a:t>
            </a:r>
            <a:r>
              <a:rPr lang="en-US" dirty="0" smtClean="0"/>
              <a:t> </a:t>
            </a:r>
            <a:r>
              <a:rPr lang="en-US" i="1" dirty="0" err="1" smtClean="0"/>
              <a:t>AISec</a:t>
            </a:r>
            <a:r>
              <a:rPr lang="en-US" i="1" dirty="0" smtClean="0"/>
              <a:t> 2008.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4" name="Rectangle 4"/>
          <p:cNvSpPr>
            <a:spLocks noChangeArrowheads="1"/>
          </p:cNvSpPr>
          <p:nvPr/>
        </p:nvSpPr>
        <p:spPr bwMode="auto">
          <a:xfrm>
            <a:off x="574675" y="1524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967685" name="Rectangle 5"/>
          <p:cNvSpPr>
            <a:spLocks noChangeArrowheads="1"/>
          </p:cNvSpPr>
          <p:nvPr/>
        </p:nvSpPr>
        <p:spPr bwMode="auto">
          <a:xfrm>
            <a:off x="0" y="981074"/>
            <a:ext cx="9375775" cy="561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spcBef>
                <a:spcPct val="20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200" dirty="0"/>
              <a:t>Users are not very good at specifying policies</a:t>
            </a:r>
          </a:p>
          <a:p>
            <a:pPr marL="908050" lvl="1" indent="-436563">
              <a:spcBef>
                <a:spcPct val="20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100" b="1" dirty="0"/>
              <a:t>Vulnerability</a:t>
            </a:r>
          </a:p>
          <a:p>
            <a:pPr marL="469900" indent="-469900">
              <a:spcBef>
                <a:spcPct val="20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200" dirty="0"/>
              <a:t>Tradeoffs between </a:t>
            </a:r>
            <a:r>
              <a:rPr lang="en-US" sz="2200" b="1" dirty="0"/>
              <a:t>expressiveness</a:t>
            </a:r>
            <a:r>
              <a:rPr lang="en-US" sz="2200" dirty="0"/>
              <a:t> and </a:t>
            </a:r>
            <a:r>
              <a:rPr lang="en-US" sz="2200" b="1" dirty="0"/>
              <a:t>user burden</a:t>
            </a:r>
          </a:p>
          <a:p>
            <a:pPr marL="908050" lvl="1" indent="-436563">
              <a:spcBef>
                <a:spcPct val="20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100" b="1" dirty="0"/>
              <a:t>Quantifying the benefits of additional expressiveness</a:t>
            </a:r>
            <a:r>
              <a:rPr lang="en-US" sz="2100" dirty="0"/>
              <a:t> can help</a:t>
            </a:r>
          </a:p>
          <a:p>
            <a:pPr marL="469900" indent="-469900">
              <a:spcBef>
                <a:spcPct val="20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300" b="1" dirty="0"/>
              <a:t>Auditing</a:t>
            </a:r>
            <a:r>
              <a:rPr lang="en-US" sz="2300" dirty="0"/>
              <a:t> functionality helps</a:t>
            </a:r>
          </a:p>
          <a:p>
            <a:pPr marL="908050" lvl="1" indent="-436563">
              <a:spcBef>
                <a:spcPct val="20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200" b="1" dirty="0"/>
              <a:t>Including Asking questions</a:t>
            </a:r>
          </a:p>
          <a:p>
            <a:pPr marL="1304925" lvl="2" indent="-395288">
              <a:spcBef>
                <a:spcPct val="20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100" dirty="0"/>
              <a:t>Why/Why not? What if?</a:t>
            </a:r>
          </a:p>
          <a:p>
            <a:pPr marL="469900" indent="-469900">
              <a:spcBef>
                <a:spcPct val="20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600" b="1" dirty="0" smtClean="0"/>
              <a:t>User-understandable personas/profiles</a:t>
            </a:r>
          </a:p>
          <a:p>
            <a:pPr marL="469900" indent="-469900">
              <a:spcBef>
                <a:spcPct val="20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600" b="1" dirty="0" smtClean="0"/>
              <a:t>User-Controllable Learning - Suggestions</a:t>
            </a:r>
            <a:endParaRPr lang="en-US" sz="2600" b="1" dirty="0"/>
          </a:p>
          <a:p>
            <a:pPr marL="908050" lvl="1" indent="-436563">
              <a:spcBef>
                <a:spcPct val="20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Moving away from machine learning as a black </a:t>
            </a:r>
            <a:r>
              <a:rPr lang="en-US" dirty="0" smtClean="0"/>
              <a:t>box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7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7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7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7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7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7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7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7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7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7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7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7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7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7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76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76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676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76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676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76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0"/>
            <a:ext cx="8382000" cy="609600"/>
          </a:xfrm>
        </p:spPr>
        <p:txBody>
          <a:bodyPr/>
          <a:lstStyle/>
          <a:p>
            <a:r>
              <a:rPr lang="en-US" sz="2600"/>
              <a:t>Mobile Social Networking Apps As a Case Study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898525"/>
            <a:ext cx="8247063" cy="5461000"/>
          </a:xfrm>
        </p:spPr>
        <p:txBody>
          <a:bodyPr/>
          <a:lstStyle/>
          <a:p>
            <a:r>
              <a:rPr lang="en-US" b="1" dirty="0"/>
              <a:t>Desire to share data</a:t>
            </a:r>
            <a:r>
              <a:rPr lang="en-US" dirty="0"/>
              <a:t> with others</a:t>
            </a:r>
          </a:p>
          <a:p>
            <a:r>
              <a:rPr lang="en-US" dirty="0"/>
              <a:t>Mitigated by </a:t>
            </a:r>
            <a:r>
              <a:rPr lang="en-US" b="1" dirty="0"/>
              <a:t>privacy concerns</a:t>
            </a:r>
          </a:p>
          <a:p>
            <a:r>
              <a:rPr lang="en-US" b="1" dirty="0"/>
              <a:t>Location sharing</a:t>
            </a:r>
            <a:r>
              <a:rPr lang="en-US" dirty="0"/>
              <a:t> as a “hot” application</a:t>
            </a:r>
          </a:p>
          <a:p>
            <a:pPr lvl="1"/>
            <a:r>
              <a:rPr lang="en-US" dirty="0"/>
              <a:t>Tens of apps over the past several years</a:t>
            </a:r>
          </a:p>
          <a:p>
            <a:pPr lvl="1"/>
            <a:r>
              <a:rPr lang="en-US" dirty="0"/>
              <a:t>…but adoption has been slow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308" y="5152949"/>
            <a:ext cx="8491928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Norman Sadeh, Jason Hong, Lorrie Cranor, Ian </a:t>
            </a:r>
            <a:r>
              <a:rPr lang="en-US" dirty="0" err="1" smtClean="0"/>
              <a:t>Fette</a:t>
            </a:r>
            <a:r>
              <a:rPr lang="en-US" dirty="0" smtClean="0"/>
              <a:t>, Patrick Kelley, </a:t>
            </a:r>
            <a:r>
              <a:rPr lang="en-US" dirty="0" err="1" smtClean="0"/>
              <a:t>Madhu</a:t>
            </a:r>
            <a:r>
              <a:rPr lang="en-US" dirty="0" smtClean="0"/>
              <a:t> </a:t>
            </a:r>
            <a:r>
              <a:rPr lang="en-US" dirty="0" err="1" smtClean="0"/>
              <a:t>Prabaker</a:t>
            </a:r>
            <a:r>
              <a:rPr lang="en-US" dirty="0" smtClean="0"/>
              <a:t>, and Jinghai Rao. </a:t>
            </a:r>
            <a:r>
              <a:rPr lang="en-US" dirty="0" smtClean="0">
                <a:hlinkClick r:id="rId2"/>
              </a:rPr>
              <a:t>Understanding and Capturing People’s Privacy Policies in a Mobile Social Networking Application</a:t>
            </a:r>
            <a:r>
              <a:rPr lang="en-US" dirty="0" smtClean="0"/>
              <a:t> </a:t>
            </a:r>
            <a:r>
              <a:rPr lang="en-US" i="1" dirty="0" smtClean="0"/>
              <a:t>Journal of Personal and Ubiquitous Computing 2009.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Ongoing </a:t>
            </a:r>
            <a:r>
              <a:rPr lang="en-US" dirty="0"/>
              <a:t>Work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Evaluating combinations of the solutions presented today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Nudging </a:t>
            </a:r>
            <a:r>
              <a:rPr lang="en-US" sz="2400" b="1" dirty="0"/>
              <a:t>Users towards safer practices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“Soft paternalism”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Can we provide users with feedback that nudges them towards safer practices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Can we identify default policies that are biased towards safer practices?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Modulate </a:t>
            </a:r>
            <a:r>
              <a:rPr lang="en-US" sz="2400" b="1" dirty="0"/>
              <a:t>Location Names: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More than just privacy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Joint work with Jialiu Lin and Jason </a:t>
            </a:r>
            <a:r>
              <a:rPr lang="en-US" sz="2200" dirty="0" smtClean="0"/>
              <a:t>Hong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Understanding Cultural Differences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China-US study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…This talk focused solely on location!</a:t>
            </a:r>
          </a:p>
          <a:p>
            <a:r>
              <a:rPr lang="en-US" dirty="0" smtClean="0"/>
              <a:t>Mobile computing and social networking: a wide range of data sharing scenarios</a:t>
            </a:r>
          </a:p>
          <a:p>
            <a:r>
              <a:rPr lang="en-US" dirty="0" smtClean="0"/>
              <a:t>Vision: </a:t>
            </a:r>
            <a:r>
              <a:rPr lang="en-US" b="1" dirty="0" smtClean="0"/>
              <a:t>Intelligent privacy agents</a:t>
            </a:r>
          </a:p>
          <a:p>
            <a:pPr lvl="1"/>
            <a:r>
              <a:rPr lang="en-US" dirty="0" smtClean="0"/>
              <a:t>Help scale to interactions with a large number of apps and services</a:t>
            </a:r>
          </a:p>
          <a:p>
            <a:pPr lvl="1"/>
            <a:r>
              <a:rPr lang="en-US" dirty="0" smtClean="0"/>
              <a:t>Learn user models</a:t>
            </a:r>
          </a:p>
          <a:p>
            <a:pPr lvl="1"/>
            <a:r>
              <a:rPr lang="en-US" dirty="0" smtClean="0"/>
              <a:t>Can selectively enter in dialogues with users and nudge them towards safer practices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7530" y="233680"/>
            <a:ext cx="4660900" cy="609600"/>
          </a:xfrm>
        </p:spPr>
        <p:txBody>
          <a:bodyPr/>
          <a:lstStyle/>
          <a:p>
            <a:r>
              <a:rPr lang="en-US" sz="6000" i="1" dirty="0"/>
              <a:t>Q&amp;A</a:t>
            </a:r>
          </a:p>
        </p:txBody>
      </p:sp>
      <p:sp>
        <p:nvSpPr>
          <p:cNvPr id="772102" name="Rectangle 6"/>
          <p:cNvSpPr>
            <a:spLocks noChangeArrowheads="1"/>
          </p:cNvSpPr>
          <p:nvPr/>
        </p:nvSpPr>
        <p:spPr bwMode="auto">
          <a:xfrm>
            <a:off x="363538" y="6415088"/>
            <a:ext cx="19304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2108" name="Text Box 12"/>
          <p:cNvSpPr txBox="1">
            <a:spLocks noChangeArrowheads="1"/>
          </p:cNvSpPr>
          <p:nvPr/>
        </p:nvSpPr>
        <p:spPr bwMode="auto">
          <a:xfrm>
            <a:off x="332105" y="1172845"/>
            <a:ext cx="8588375" cy="34901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 smtClean="0"/>
              <a:t>Funding</a:t>
            </a:r>
          </a:p>
          <a:p>
            <a:r>
              <a:rPr lang="en-US" sz="1600" dirty="0" smtClean="0"/>
              <a:t>US </a:t>
            </a:r>
            <a:r>
              <a:rPr lang="en-US" sz="1600" dirty="0"/>
              <a:t>National Science Foundation, the US Army Research Office, CMU </a:t>
            </a:r>
            <a:r>
              <a:rPr lang="en-US" sz="1600" dirty="0" err="1"/>
              <a:t>CyLab</a:t>
            </a:r>
            <a:r>
              <a:rPr lang="en-US" sz="1600" dirty="0"/>
              <a:t>, Microsoft, Google, Nokia, </a:t>
            </a:r>
            <a:r>
              <a:rPr lang="en-US" sz="1600" dirty="0" err="1"/>
              <a:t>FranceTelecom</a:t>
            </a:r>
            <a:r>
              <a:rPr lang="en-US" sz="1600" dirty="0"/>
              <a:t>, and </a:t>
            </a:r>
            <a:r>
              <a:rPr lang="en-US" sz="1600" dirty="0" smtClean="0"/>
              <a:t>ICTI</a:t>
            </a:r>
          </a:p>
          <a:p>
            <a:pPr algn="ctr">
              <a:lnSpc>
                <a:spcPct val="90000"/>
              </a:lnSpc>
            </a:pPr>
            <a:r>
              <a:rPr lang="en-US" sz="1600" b="1" dirty="0" smtClean="0"/>
              <a:t>Collaborators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u="sng" dirty="0" smtClean="0"/>
              <a:t>Faculty</a:t>
            </a:r>
            <a:r>
              <a:rPr lang="en-US" sz="1600" dirty="0" smtClean="0"/>
              <a:t>: Lorrie Cranor, Jason Hong, Alessandro Acquisti</a:t>
            </a:r>
          </a:p>
          <a:p>
            <a:pPr>
              <a:lnSpc>
                <a:spcPct val="90000"/>
              </a:lnSpc>
            </a:pPr>
            <a:r>
              <a:rPr lang="en-US" sz="1600" u="sng" dirty="0" smtClean="0"/>
              <a:t>Post-Docs</a:t>
            </a:r>
            <a:r>
              <a:rPr lang="en-US" sz="1600" dirty="0" smtClean="0"/>
              <a:t>: Paul Hankes Drielsma, Eran Toch, Jonathan Mugan</a:t>
            </a:r>
          </a:p>
          <a:p>
            <a:pPr>
              <a:lnSpc>
                <a:spcPct val="90000"/>
              </a:lnSpc>
            </a:pPr>
            <a:r>
              <a:rPr lang="en-US" sz="1600" u="sng" dirty="0" smtClean="0"/>
              <a:t>PhD Students</a:t>
            </a:r>
            <a:r>
              <a:rPr lang="en-US" sz="1600" dirty="0" smtClean="0"/>
              <a:t>: Patrick Kelley, Jialiu Lin, Janice Tsai, Michael Benisch, Justin Cranshaw, Ram </a:t>
            </a:r>
            <a:r>
              <a:rPr lang="en-US" sz="1600" dirty="0" err="1" smtClean="0"/>
              <a:t>Ravichandran</a:t>
            </a:r>
            <a:r>
              <a:rPr lang="en-US" sz="1600" dirty="0" smtClean="0"/>
              <a:t>, Tarun Sharma</a:t>
            </a:r>
          </a:p>
          <a:p>
            <a:pPr>
              <a:lnSpc>
                <a:spcPct val="90000"/>
              </a:lnSpc>
            </a:pPr>
            <a:r>
              <a:rPr lang="en-US" sz="1600" u="sng" dirty="0" smtClean="0"/>
              <a:t>Staff:</a:t>
            </a:r>
            <a:r>
              <a:rPr lang="en-US" sz="1600" dirty="0" smtClean="0"/>
              <a:t> Jay Springfield (research programmer)  and Linda Francona (Lab manager)</a:t>
            </a:r>
          </a:p>
          <a:p>
            <a:pPr algn="ctr"/>
            <a:r>
              <a:rPr lang="en-US" sz="1600" b="1" dirty="0" smtClean="0"/>
              <a:t>Spinoff</a:t>
            </a:r>
            <a:endParaRPr lang="en-US" sz="1600" b="1" dirty="0"/>
          </a:p>
          <a:p>
            <a:r>
              <a:rPr lang="en-US" sz="1600" dirty="0"/>
              <a:t>The User-Controllable Privacy Platform on top of which </a:t>
            </a:r>
            <a:r>
              <a:rPr lang="en-US" sz="1600" dirty="0" err="1"/>
              <a:t>Locaccino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is built is now commercialized by </a:t>
            </a:r>
            <a:r>
              <a:rPr lang="en-US" sz="1600" dirty="0" err="1"/>
              <a:t>Zipano</a:t>
            </a:r>
            <a:r>
              <a:rPr lang="en-US" sz="1600" dirty="0"/>
              <a:t> Technologies.</a:t>
            </a:r>
          </a:p>
        </p:txBody>
      </p:sp>
      <p:pic>
        <p:nvPicPr>
          <p:cNvPr id="7" name="Picture 15" descr="mobile commerce lab logo jan 25 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0986" y="5232400"/>
            <a:ext cx="5787404" cy="90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211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8288" y="5104765"/>
            <a:ext cx="3490912" cy="110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</a:t>
            </a:r>
            <a:r>
              <a:rPr lang="en-US" dirty="0" smtClean="0"/>
              <a:t>Publications - I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/>
              <a:t>Norman Sadeh, Jason Hong, Lorrie Cranor, Ian </a:t>
            </a:r>
            <a:r>
              <a:rPr lang="en-US" sz="1400" dirty="0" err="1"/>
              <a:t>Fette</a:t>
            </a:r>
            <a:r>
              <a:rPr lang="en-US" sz="1400" dirty="0"/>
              <a:t>, Patrick Kelley, </a:t>
            </a:r>
            <a:r>
              <a:rPr lang="en-US" sz="1400" dirty="0" err="1"/>
              <a:t>Madhu</a:t>
            </a:r>
            <a:r>
              <a:rPr lang="en-US" sz="1400" dirty="0"/>
              <a:t> </a:t>
            </a:r>
            <a:r>
              <a:rPr lang="en-US" sz="1400" dirty="0" err="1"/>
              <a:t>Prabaker</a:t>
            </a:r>
            <a:r>
              <a:rPr lang="en-US" sz="1400" dirty="0"/>
              <a:t>, and </a:t>
            </a:r>
            <a:r>
              <a:rPr lang="en-US" sz="1400" dirty="0" err="1"/>
              <a:t>Jinghai</a:t>
            </a:r>
            <a:r>
              <a:rPr lang="en-US" sz="1400" dirty="0"/>
              <a:t> </a:t>
            </a:r>
            <a:r>
              <a:rPr lang="en-US" sz="1400" dirty="0" err="1"/>
              <a:t>Rao</a:t>
            </a:r>
            <a:r>
              <a:rPr lang="en-US" sz="1400" dirty="0"/>
              <a:t>. </a:t>
            </a:r>
            <a:r>
              <a:rPr lang="en-US" sz="1400" dirty="0">
                <a:hlinkClick r:id="rId2"/>
              </a:rPr>
              <a:t>Understanding and Capturing People’s Privacy Policies in a Mobile Social Networking Application</a:t>
            </a:r>
            <a:r>
              <a:rPr lang="en-US" sz="1400" dirty="0"/>
              <a:t> </a:t>
            </a:r>
            <a:r>
              <a:rPr lang="en-US" sz="1400" i="1" dirty="0"/>
              <a:t>Journal of Personal and Ubiquitous Computing 2009.</a:t>
            </a:r>
            <a:r>
              <a:rPr lang="en-US" sz="1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Ramprasad</a:t>
            </a:r>
            <a:r>
              <a:rPr lang="en-US" sz="1400" dirty="0"/>
              <a:t> </a:t>
            </a:r>
            <a:r>
              <a:rPr lang="en-US" sz="1400" dirty="0" err="1"/>
              <a:t>Ravichandran</a:t>
            </a:r>
            <a:r>
              <a:rPr lang="en-US" sz="1400" dirty="0"/>
              <a:t>, Michael Benisch, Patrick Gage Kelley, and Norman M. Sadeh. </a:t>
            </a:r>
            <a:r>
              <a:rPr lang="en-US" sz="1400" dirty="0">
                <a:hlinkClick r:id="rId3"/>
              </a:rPr>
              <a:t>Capturing Social Networking Privacy Preferences: Can Default Policies Help Alleviate </a:t>
            </a:r>
            <a:r>
              <a:rPr lang="en-US" sz="1400" dirty="0" err="1">
                <a:hlinkClick r:id="rId3"/>
              </a:rPr>
              <a:t>Tradeoﬀs</a:t>
            </a:r>
            <a:r>
              <a:rPr lang="en-US" sz="1400" dirty="0">
                <a:hlinkClick r:id="rId3"/>
              </a:rPr>
              <a:t> between Expressiveness and User Burden?</a:t>
            </a:r>
            <a:r>
              <a:rPr lang="en-US" sz="1400" dirty="0"/>
              <a:t> </a:t>
            </a:r>
            <a:r>
              <a:rPr lang="en-US" sz="1400" i="1" dirty="0"/>
              <a:t>PETS ’09.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 smtClean="0"/>
              <a:t>Patrick Kelley, Paul Hankes Drielsma, Norman Sadeh, Lorrie Cranor. </a:t>
            </a:r>
            <a:r>
              <a:rPr lang="en-US" sz="1400" dirty="0" smtClean="0">
                <a:hlinkClick r:id="rId4"/>
              </a:rPr>
              <a:t>User Controllable Learning of Security and Privacy Policies.</a:t>
            </a:r>
            <a:r>
              <a:rPr lang="en-US" sz="1400" dirty="0" smtClean="0"/>
              <a:t> </a:t>
            </a:r>
            <a:r>
              <a:rPr lang="en-US" sz="1400" i="1" dirty="0" err="1" smtClean="0"/>
              <a:t>AISec</a:t>
            </a:r>
            <a:r>
              <a:rPr lang="en-US" sz="1400" i="1" dirty="0" smtClean="0"/>
              <a:t> 2008.</a:t>
            </a: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Michael 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Benisch, Patrick Gage Kelley, Norman Sadeh, Lorrie Faith Cranor. 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Capturing Location Privacy Preferences: Quantifying Accuracy and User Burden Tradeoffs.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CMU-ISR Tech Report 10-105, March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2010</a:t>
            </a:r>
            <a:r>
              <a:rPr lang="en-US" sz="1400" dirty="0" smtClean="0"/>
              <a:t>. Accepted for publication in </a:t>
            </a:r>
            <a:r>
              <a:rPr lang="en-US" sz="1400" i="1" dirty="0" smtClean="0"/>
              <a:t>Journal of Personal and Ubiquitous </a:t>
            </a:r>
            <a:r>
              <a:rPr lang="en-US" sz="1400" i="1" dirty="0" smtClean="0"/>
              <a:t>Computing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Janice Tsai, Patrick Kelley, Paul Hankes Drielsma, Lorrie Cranor, Jason Hong, and Norman Sadeh.</a:t>
            </a:r>
            <a:br>
              <a:rPr lang="en-US" sz="1400" dirty="0" smtClean="0"/>
            </a:br>
            <a:r>
              <a:rPr lang="en-US" sz="1400" dirty="0" smtClean="0">
                <a:hlinkClick r:id="rId6"/>
              </a:rPr>
              <a:t>Who’s Viewed You? The Impact of Feedback in a Mobile-location System.</a:t>
            </a:r>
            <a:r>
              <a:rPr lang="en-US" sz="1400" dirty="0" smtClean="0"/>
              <a:t> </a:t>
            </a:r>
            <a:r>
              <a:rPr lang="en-US" sz="1400" i="1" dirty="0" smtClean="0"/>
              <a:t>CHI ’09</a:t>
            </a:r>
            <a:r>
              <a:rPr lang="en-US" sz="1400" i="1" dirty="0" smtClean="0"/>
              <a:t>.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 smtClean="0"/>
              <a:t>Jason </a:t>
            </a:r>
            <a:r>
              <a:rPr lang="en-US" sz="1400" dirty="0"/>
              <a:t>Cornwell, Ian </a:t>
            </a:r>
            <a:r>
              <a:rPr lang="en-US" sz="1400" dirty="0" err="1"/>
              <a:t>Fette</a:t>
            </a:r>
            <a:r>
              <a:rPr lang="en-US" sz="1400" dirty="0"/>
              <a:t>, Gary Hsieh, </a:t>
            </a:r>
            <a:r>
              <a:rPr lang="en-US" sz="1400" dirty="0" err="1"/>
              <a:t>Madhu</a:t>
            </a:r>
            <a:r>
              <a:rPr lang="en-US" sz="1400" dirty="0"/>
              <a:t> </a:t>
            </a:r>
            <a:r>
              <a:rPr lang="en-US" sz="1400" dirty="0" err="1"/>
              <a:t>Prabaker</a:t>
            </a:r>
            <a:r>
              <a:rPr lang="en-US" sz="1400" dirty="0"/>
              <a:t>, Jinghai Rao, Karen Tang, Kami Vaniea, Lujo Bauer, Lorrie Cranor, Jason Hong, Bruce McLaren, Mike Reiter, and Norman Sadeh. </a:t>
            </a:r>
            <a:r>
              <a:rPr lang="en-US" sz="1400" dirty="0">
                <a:hlinkClick r:id="rId7"/>
              </a:rPr>
              <a:t>User-Controllable Security and Privacy for Pervasive Computing.</a:t>
            </a:r>
            <a:r>
              <a:rPr lang="en-US" sz="1400" dirty="0"/>
              <a:t> </a:t>
            </a:r>
            <a:r>
              <a:rPr lang="en-US" sz="1400" i="1" dirty="0"/>
              <a:t>The 8th IEEE Workshop on Mobile Computing Systems and Applications (</a:t>
            </a:r>
            <a:r>
              <a:rPr lang="en-US" sz="1400" i="1" dirty="0" err="1"/>
              <a:t>HotMobile</a:t>
            </a:r>
            <a:r>
              <a:rPr lang="en-US" sz="1400" i="1" dirty="0"/>
              <a:t> 2007).</a:t>
            </a:r>
            <a:r>
              <a:rPr lang="en-US" sz="1400" dirty="0"/>
              <a:t> 2007.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Norman Sadeh, Fabien </a:t>
            </a:r>
            <a:r>
              <a:rPr lang="en-US" sz="1400" dirty="0" err="1"/>
              <a:t>Gandon</a:t>
            </a:r>
            <a:r>
              <a:rPr lang="en-US" sz="1400" dirty="0"/>
              <a:t> and Oh </a:t>
            </a:r>
            <a:r>
              <a:rPr lang="en-US" sz="1400" dirty="0" err="1"/>
              <a:t>Buyng</a:t>
            </a:r>
            <a:r>
              <a:rPr lang="en-US" sz="1400" dirty="0"/>
              <a:t> Kwon. </a:t>
            </a:r>
            <a:r>
              <a:rPr lang="en-US" sz="1400" dirty="0">
                <a:hlinkClick r:id="rId8"/>
              </a:rPr>
              <a:t>Ambient Intelligence: The </a:t>
            </a:r>
            <a:r>
              <a:rPr lang="en-US" sz="1400" dirty="0" err="1">
                <a:hlinkClick r:id="rId8"/>
              </a:rPr>
              <a:t>MyCampus</a:t>
            </a:r>
            <a:r>
              <a:rPr lang="en-US" sz="1400" dirty="0">
                <a:hlinkClick r:id="rId8"/>
              </a:rPr>
              <a:t> Experience</a:t>
            </a:r>
            <a:r>
              <a:rPr lang="en-US" sz="1400" dirty="0"/>
              <a:t> School of Computer Science, Carnegie Mellon University, Technical Report CMU-ISRI-05-123, July 2005.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</a:t>
            </a:r>
            <a:r>
              <a:rPr lang="en-US" dirty="0" smtClean="0"/>
              <a:t>Publications - II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en-US" sz="1400" dirty="0" smtClean="0"/>
              <a:t>P. Gage Kelley, M. Benisch, L. Cranor and N. Sadeh, “When Are Users Comfortable Sharing Locations with Advertisers”, in Proceedings of the 29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annual SIGCHI Conference on Human Factors in Computing Systems, CHI2011, May 2011. Also available as CMU School of Computer Science Technical Report, CMU-ISR-10-126 and CMU </a:t>
            </a:r>
            <a:r>
              <a:rPr lang="en-US" sz="1400" dirty="0" err="1" smtClean="0"/>
              <a:t>CyLab</a:t>
            </a:r>
            <a:r>
              <a:rPr lang="en-US" sz="1400" dirty="0" smtClean="0"/>
              <a:t> Tech Report CMU-CyLab-10-017.</a:t>
            </a:r>
          </a:p>
          <a:p>
            <a:pPr lvl="0" hangingPunct="0"/>
            <a:r>
              <a:rPr lang="en-US" sz="1400" dirty="0" smtClean="0"/>
              <a:t>J. Cranshaw, E. Toch, J. Hong, A. </a:t>
            </a:r>
            <a:r>
              <a:rPr lang="en-US" sz="1400" dirty="0" err="1" smtClean="0"/>
              <a:t>Kittur</a:t>
            </a:r>
            <a:r>
              <a:rPr lang="en-US" sz="1400" dirty="0" smtClean="0"/>
              <a:t>, N. Sadeh, "Bridging the Gap Between Physical Location and Online Social Networks", in Proceedings of the Twelfth International Conference on Ubiquitous Computing. </a:t>
            </a:r>
            <a:r>
              <a:rPr lang="en-US" sz="1400" dirty="0" err="1" smtClean="0"/>
              <a:t>Ubicomp</a:t>
            </a:r>
            <a:r>
              <a:rPr lang="en-US" sz="1400" dirty="0" smtClean="0"/>
              <a:t> 2010</a:t>
            </a:r>
          </a:p>
          <a:p>
            <a:pPr lvl="0" hangingPunct="0"/>
            <a:r>
              <a:rPr lang="en-US" sz="1400" dirty="0" smtClean="0"/>
              <a:t>E. Toch, J. Cranshaw, P.H. Drielsma, J. Y. Tsai, P. G. Kelley, L. Cranor, J. Hong, N. Sadeh, "Empirical Models of Privacy in Location Sharing", in Proceedings of the Twelfth International Conference on Ubiquitous Computing. </a:t>
            </a:r>
            <a:r>
              <a:rPr lang="en-US" sz="1400" dirty="0" err="1" smtClean="0"/>
              <a:t>Ubicomp</a:t>
            </a:r>
            <a:r>
              <a:rPr lang="en-US" sz="1400" dirty="0" smtClean="0"/>
              <a:t> 2010</a:t>
            </a:r>
          </a:p>
          <a:p>
            <a:pPr lvl="0" hangingPunct="0"/>
            <a:r>
              <a:rPr lang="en-US" sz="1400" dirty="0" smtClean="0"/>
              <a:t>Jialiu Lin, </a:t>
            </a:r>
            <a:r>
              <a:rPr lang="en-US" sz="1400" dirty="0" err="1" smtClean="0"/>
              <a:t>Guang</a:t>
            </a:r>
            <a:r>
              <a:rPr lang="en-US" sz="1400" dirty="0" smtClean="0"/>
              <a:t> Xiang, Jason I. Hong, and Norman Sadeh, "Modeling People’s Place Naming Preferences in Location Sharing", Proc. of  the 12th ACM International Conference on Ubiquitous Computing, Copenhagen, Denmark, Sept 26-29, 2010.</a:t>
            </a:r>
          </a:p>
          <a:p>
            <a:pPr lvl="0" hangingPunct="0"/>
            <a:r>
              <a:rPr lang="en-US" sz="1400" dirty="0" smtClean="0"/>
              <a:t>Karen Tang, Jialiu Lin, Jason Hong, Norman Sadeh, Rethinking Location Sharing: Exploring the Implications of Social-Driven vs. Purpose-Driven Location Sharing. Proc. of  the 12th ACM International Conference on Ubiquitous Computing, Copenhagen, Denmark, Sept 26-29, 2010.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Own Location Sharing Platform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942975"/>
            <a:ext cx="5665787" cy="53514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Gives us access to detailed usage data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Allows us to experiment with different technologies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Over </a:t>
            </a:r>
            <a:r>
              <a:rPr lang="en-US" sz="2400" dirty="0" smtClean="0"/>
              <a:t>30,000 </a:t>
            </a:r>
            <a:r>
              <a:rPr lang="en-US" sz="2400" dirty="0"/>
              <a:t>downloads over the past year (&gt; </a:t>
            </a:r>
            <a:r>
              <a:rPr lang="en-US" sz="2400" dirty="0" smtClean="0"/>
              <a:t>130 </a:t>
            </a:r>
            <a:r>
              <a:rPr lang="en-US" sz="2400" dirty="0"/>
              <a:t>countries)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Departs from commercial apps: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More expressive privacy settings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Auditing functionality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New technologies (e.g. UCPL)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Available on </a:t>
            </a:r>
            <a:r>
              <a:rPr lang="en-US" sz="2400" b="1" dirty="0"/>
              <a:t>Android </a:t>
            </a:r>
            <a:r>
              <a:rPr lang="en-US" sz="2400" b="1" dirty="0" smtClean="0"/>
              <a:t>Market,</a:t>
            </a:r>
            <a:r>
              <a:rPr lang="en-US" sz="2400" dirty="0" smtClean="0"/>
              <a:t> </a:t>
            </a:r>
            <a:r>
              <a:rPr lang="en-US" sz="2400" b="1" dirty="0" err="1" smtClean="0"/>
              <a:t>iPhone</a:t>
            </a:r>
            <a:r>
              <a:rPr lang="en-US" sz="2400" b="1" dirty="0" smtClean="0"/>
              <a:t> App Store</a:t>
            </a:r>
            <a:r>
              <a:rPr lang="en-US" sz="2400" dirty="0" smtClean="0"/>
              <a:t>, </a:t>
            </a:r>
            <a:r>
              <a:rPr lang="en-US" sz="2400" b="1" dirty="0" err="1" smtClean="0"/>
              <a:t>Ovi</a:t>
            </a:r>
            <a:r>
              <a:rPr lang="en-US" sz="2400" b="1" dirty="0" smtClean="0"/>
              <a:t> Store</a:t>
            </a:r>
            <a:r>
              <a:rPr lang="en-US" sz="2400" dirty="0" smtClean="0"/>
              <a:t>, </a:t>
            </a:r>
            <a:r>
              <a:rPr lang="en-US" sz="2400" b="1" dirty="0" smtClean="0"/>
              <a:t>laptop</a:t>
            </a:r>
            <a:r>
              <a:rPr lang="en-US" sz="2400" dirty="0" smtClean="0"/>
              <a:t> clients</a:t>
            </a:r>
            <a:endParaRPr lang="en-US" sz="2400" dirty="0"/>
          </a:p>
        </p:txBody>
      </p:sp>
      <p:sp>
        <p:nvSpPr>
          <p:cNvPr id="1065991" name="Text Box 7"/>
          <p:cNvSpPr txBox="1">
            <a:spLocks noChangeArrowheads="1"/>
          </p:cNvSpPr>
          <p:nvPr/>
        </p:nvSpPr>
        <p:spPr bwMode="auto">
          <a:xfrm>
            <a:off x="6002338" y="5930900"/>
            <a:ext cx="31416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www.locaccino.org</a:t>
            </a:r>
            <a:r>
              <a:rPr lang="en-US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591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8898" y="841093"/>
            <a:ext cx="2662116" cy="509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7772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0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63" y="2070840"/>
            <a:ext cx="1990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0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53" y="559359"/>
            <a:ext cx="75533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l="19861" t="10001" r="32361" b="7333"/>
          <a:stretch>
            <a:fillRect/>
          </a:stretch>
        </p:blipFill>
        <p:spPr bwMode="auto">
          <a:xfrm>
            <a:off x="340360" y="157480"/>
            <a:ext cx="6553200" cy="708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 l="6528" t="18222" r="24583" b="4666"/>
          <a:stretch>
            <a:fillRect/>
          </a:stretch>
        </p:blipFill>
        <p:spPr bwMode="auto">
          <a:xfrm>
            <a:off x="162560" y="247650"/>
            <a:ext cx="9448800" cy="661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/>
          <a:srcRect l="5139" t="10001" r="23611" b="5112"/>
          <a:stretch>
            <a:fillRect/>
          </a:stretch>
        </p:blipFill>
        <p:spPr bwMode="auto">
          <a:xfrm>
            <a:off x="0" y="0"/>
            <a:ext cx="9772650" cy="7277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0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0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Sub-Questions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914400"/>
            <a:ext cx="8473440" cy="5105400"/>
          </a:xfrm>
        </p:spPr>
        <p:txBody>
          <a:bodyPr/>
          <a:lstStyle/>
          <a:p>
            <a:r>
              <a:rPr lang="en-US" dirty="0" smtClean="0"/>
              <a:t>How rich are people’s privacy preferences?</a:t>
            </a:r>
          </a:p>
          <a:p>
            <a:pPr lvl="1"/>
            <a:r>
              <a:rPr lang="en-US" dirty="0" smtClean="0"/>
              <a:t>Determine which settings to expose to users</a:t>
            </a:r>
          </a:p>
          <a:p>
            <a:pPr lvl="1"/>
            <a:r>
              <a:rPr lang="en-US" dirty="0" smtClean="0"/>
              <a:t>Do people really care about privacy?</a:t>
            </a:r>
          </a:p>
          <a:p>
            <a:r>
              <a:rPr lang="en-US" dirty="0" smtClean="0"/>
              <a:t>How diverse are people’s preferences?</a:t>
            </a:r>
          </a:p>
          <a:p>
            <a:pPr lvl="1"/>
            <a:r>
              <a:rPr lang="en-US" dirty="0" smtClean="0"/>
              <a:t>Can we identify good defaults policies?</a:t>
            </a:r>
          </a:p>
          <a:p>
            <a:r>
              <a:rPr lang="en-US" dirty="0" smtClean="0"/>
              <a:t>Can we get users to tweak their policies?</a:t>
            </a:r>
          </a:p>
          <a:p>
            <a:r>
              <a:rPr lang="en-US" dirty="0" smtClean="0"/>
              <a:t>Can we get users to adopt safer privacy practices?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How Rich Are People’s Policies?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209862" y="5103674"/>
            <a:ext cx="8724275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Michael Benisch, Patrick Gage Kelley, Norman Sadeh, Lorrie Faith Cranor. </a:t>
            </a:r>
            <a:r>
              <a:rPr lang="en-US" dirty="0" smtClean="0">
                <a:hlinkClick r:id="rId2"/>
              </a:rPr>
              <a:t>Capturing Location Privacy Preferences: Quantifying Accuracy and User Burden Tradeoffs.</a:t>
            </a:r>
            <a:r>
              <a:rPr lang="en-US" dirty="0" smtClean="0"/>
              <a:t> </a:t>
            </a:r>
            <a:r>
              <a:rPr lang="en-US" i="1" dirty="0" smtClean="0"/>
              <a:t>Journal of Personal and Ubiquitous Computing,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600" dirty="0" smtClean="0"/>
              <a:t>Privacy Mechanism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82550" y="895350"/>
            <a:ext cx="8915400" cy="838200"/>
          </a:xfrm>
          <a:prstGeom prst="rect">
            <a:avLst/>
          </a:prstGeom>
          <a:noFill/>
        </p:spPr>
        <p:txBody>
          <a:bodyPr anchor="ctr"/>
          <a:lstStyle/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>
                <a:latin typeface="+mn-lt"/>
              </a:rPr>
              <a:t>A </a:t>
            </a:r>
            <a:r>
              <a:rPr lang="en-US" sz="2300" dirty="0">
                <a:ln w="12700">
                  <a:noFill/>
                </a:ln>
                <a:latin typeface="+mn-lt"/>
              </a:rPr>
              <a:t>function</a:t>
            </a:r>
            <a:r>
              <a:rPr lang="en-US" sz="2300" b="1" dirty="0">
                <a:ln w="12700">
                  <a:solidFill>
                    <a:schemeClr val="accent4">
                      <a:lumMod val="50000"/>
                    </a:schemeClr>
                  </a:solidFill>
                </a:ln>
                <a:latin typeface="+mn-lt"/>
              </a:rPr>
              <a:t> </a:t>
            </a:r>
            <a:r>
              <a:rPr lang="en-US" sz="2300" dirty="0" smtClean="0">
                <a:latin typeface="+mn-lt"/>
              </a:rPr>
              <a:t>that enforces a privacy policy</a:t>
            </a:r>
            <a:endParaRPr lang="en-US" sz="2300" dirty="0">
              <a:latin typeface="+mn-lt"/>
            </a:endParaRPr>
          </a:p>
        </p:txBody>
      </p:sp>
      <p:grpSp>
        <p:nvGrpSpPr>
          <p:cNvPr id="1049604" name="Group 1802"/>
          <p:cNvGrpSpPr>
            <a:grpSpLocks/>
          </p:cNvGrpSpPr>
          <p:nvPr/>
        </p:nvGrpSpPr>
        <p:grpSpPr bwMode="auto">
          <a:xfrm>
            <a:off x="237490" y="2000250"/>
            <a:ext cx="1624013" cy="1863725"/>
            <a:chOff x="228600" y="2634839"/>
            <a:chExt cx="1623485" cy="1864580"/>
          </a:xfrm>
        </p:grpSpPr>
        <p:sp>
          <p:nvSpPr>
            <p:cNvPr id="1049605" name="Freeform 6"/>
            <p:cNvSpPr>
              <a:spLocks noEditPoints="1"/>
            </p:cNvSpPr>
            <p:nvPr/>
          </p:nvSpPr>
          <p:spPr bwMode="auto">
            <a:xfrm>
              <a:off x="261477" y="2634839"/>
              <a:ext cx="1590608" cy="1318200"/>
            </a:xfrm>
            <a:custGeom>
              <a:avLst/>
              <a:gdLst>
                <a:gd name="T0" fmla="*/ 1954 w 2032"/>
                <a:gd name="T1" fmla="*/ 236 h 1684"/>
                <a:gd name="T2" fmla="*/ 1438 w 2032"/>
                <a:gd name="T3" fmla="*/ 206 h 1684"/>
                <a:gd name="T4" fmla="*/ 1398 w 2032"/>
                <a:gd name="T5" fmla="*/ 18 h 1684"/>
                <a:gd name="T6" fmla="*/ 878 w 2032"/>
                <a:gd name="T7" fmla="*/ 178 h 1684"/>
                <a:gd name="T8" fmla="*/ 780 w 2032"/>
                <a:gd name="T9" fmla="*/ 68 h 1684"/>
                <a:gd name="T10" fmla="*/ 474 w 2032"/>
                <a:gd name="T11" fmla="*/ 352 h 1684"/>
                <a:gd name="T12" fmla="*/ 260 w 2032"/>
                <a:gd name="T13" fmla="*/ 406 h 1684"/>
                <a:gd name="T14" fmla="*/ 260 w 2032"/>
                <a:gd name="T15" fmla="*/ 552 h 1684"/>
                <a:gd name="T16" fmla="*/ 96 w 2032"/>
                <a:gd name="T17" fmla="*/ 724 h 1684"/>
                <a:gd name="T18" fmla="*/ 150 w 2032"/>
                <a:gd name="T19" fmla="*/ 886 h 1684"/>
                <a:gd name="T20" fmla="*/ 0 w 2032"/>
                <a:gd name="T21" fmla="*/ 948 h 1684"/>
                <a:gd name="T22" fmla="*/ 142 w 2032"/>
                <a:gd name="T23" fmla="*/ 1156 h 1684"/>
                <a:gd name="T24" fmla="*/ 236 w 2032"/>
                <a:gd name="T25" fmla="*/ 1484 h 1684"/>
                <a:gd name="T26" fmla="*/ 956 w 2032"/>
                <a:gd name="T27" fmla="*/ 1684 h 1684"/>
                <a:gd name="T28" fmla="*/ 1848 w 2032"/>
                <a:gd name="T29" fmla="*/ 1436 h 1684"/>
                <a:gd name="T30" fmla="*/ 1862 w 2032"/>
                <a:gd name="T31" fmla="*/ 1162 h 1684"/>
                <a:gd name="T32" fmla="*/ 2022 w 2032"/>
                <a:gd name="T33" fmla="*/ 944 h 1684"/>
                <a:gd name="T34" fmla="*/ 1898 w 2032"/>
                <a:gd name="T35" fmla="*/ 852 h 1684"/>
                <a:gd name="T36" fmla="*/ 2004 w 2032"/>
                <a:gd name="T37" fmla="*/ 598 h 1684"/>
                <a:gd name="T38" fmla="*/ 1942 w 2032"/>
                <a:gd name="T39" fmla="*/ 274 h 1684"/>
                <a:gd name="T40" fmla="*/ 1962 w 2032"/>
                <a:gd name="T41" fmla="*/ 552 h 1684"/>
                <a:gd name="T42" fmla="*/ 1830 w 2032"/>
                <a:gd name="T43" fmla="*/ 564 h 1684"/>
                <a:gd name="T44" fmla="*/ 1284 w 2032"/>
                <a:gd name="T45" fmla="*/ 510 h 1684"/>
                <a:gd name="T46" fmla="*/ 1040 w 2032"/>
                <a:gd name="T47" fmla="*/ 718 h 1684"/>
                <a:gd name="T48" fmla="*/ 910 w 2032"/>
                <a:gd name="T49" fmla="*/ 550 h 1684"/>
                <a:gd name="T50" fmla="*/ 638 w 2032"/>
                <a:gd name="T51" fmla="*/ 442 h 1684"/>
                <a:gd name="T52" fmla="*/ 574 w 2032"/>
                <a:gd name="T53" fmla="*/ 222 h 1684"/>
                <a:gd name="T54" fmla="*/ 794 w 2032"/>
                <a:gd name="T55" fmla="*/ 128 h 1684"/>
                <a:gd name="T56" fmla="*/ 1228 w 2032"/>
                <a:gd name="T57" fmla="*/ 38 h 1684"/>
                <a:gd name="T58" fmla="*/ 1354 w 2032"/>
                <a:gd name="T59" fmla="*/ 148 h 1684"/>
                <a:gd name="T60" fmla="*/ 1306 w 2032"/>
                <a:gd name="T61" fmla="*/ 294 h 1684"/>
                <a:gd name="T62" fmla="*/ 1854 w 2032"/>
                <a:gd name="T63" fmla="*/ 220 h 1684"/>
                <a:gd name="T64" fmla="*/ 1924 w 2032"/>
                <a:gd name="T65" fmla="*/ 904 h 1684"/>
                <a:gd name="T66" fmla="*/ 1934 w 2032"/>
                <a:gd name="T67" fmla="*/ 1098 h 1684"/>
                <a:gd name="T68" fmla="*/ 1782 w 2032"/>
                <a:gd name="T69" fmla="*/ 1160 h 1684"/>
                <a:gd name="T70" fmla="*/ 1818 w 2032"/>
                <a:gd name="T71" fmla="*/ 1422 h 1684"/>
                <a:gd name="T72" fmla="*/ 956 w 2032"/>
                <a:gd name="T73" fmla="*/ 1650 h 1684"/>
                <a:gd name="T74" fmla="*/ 216 w 2032"/>
                <a:gd name="T75" fmla="*/ 1428 h 1684"/>
                <a:gd name="T76" fmla="*/ 178 w 2032"/>
                <a:gd name="T77" fmla="*/ 1144 h 1684"/>
                <a:gd name="T78" fmla="*/ 132 w 2032"/>
                <a:gd name="T79" fmla="*/ 1094 h 1684"/>
                <a:gd name="T80" fmla="*/ 44 w 2032"/>
                <a:gd name="T81" fmla="*/ 900 h 1684"/>
                <a:gd name="T82" fmla="*/ 180 w 2032"/>
                <a:gd name="T83" fmla="*/ 1008 h 1684"/>
                <a:gd name="T84" fmla="*/ 540 w 2032"/>
                <a:gd name="T85" fmla="*/ 1144 h 1684"/>
                <a:gd name="T86" fmla="*/ 974 w 2032"/>
                <a:gd name="T87" fmla="*/ 836 h 1684"/>
                <a:gd name="T88" fmla="*/ 1154 w 2032"/>
                <a:gd name="T89" fmla="*/ 998 h 1684"/>
                <a:gd name="T90" fmla="*/ 1698 w 2032"/>
                <a:gd name="T91" fmla="*/ 1098 h 1684"/>
                <a:gd name="T92" fmla="*/ 1862 w 2032"/>
                <a:gd name="T93" fmla="*/ 866 h 1684"/>
                <a:gd name="T94" fmla="*/ 1576 w 2032"/>
                <a:gd name="T95" fmla="*/ 1088 h 1684"/>
                <a:gd name="T96" fmla="*/ 1132 w 2032"/>
                <a:gd name="T97" fmla="*/ 924 h 1684"/>
                <a:gd name="T98" fmla="*/ 1204 w 2032"/>
                <a:gd name="T99" fmla="*/ 596 h 1684"/>
                <a:gd name="T100" fmla="*/ 1648 w 2032"/>
                <a:gd name="T101" fmla="*/ 482 h 1684"/>
                <a:gd name="T102" fmla="*/ 1874 w 2032"/>
                <a:gd name="T103" fmla="*/ 722 h 1684"/>
                <a:gd name="T104" fmla="*/ 1010 w 2032"/>
                <a:gd name="T105" fmla="*/ 740 h 1684"/>
                <a:gd name="T106" fmla="*/ 1054 w 2032"/>
                <a:gd name="T107" fmla="*/ 794 h 1684"/>
                <a:gd name="T108" fmla="*/ 954 w 2032"/>
                <a:gd name="T109" fmla="*/ 796 h 1684"/>
                <a:gd name="T110" fmla="*/ 498 w 2032"/>
                <a:gd name="T111" fmla="*/ 1122 h 1684"/>
                <a:gd name="T112" fmla="*/ 172 w 2032"/>
                <a:gd name="T113" fmla="*/ 898 h 1684"/>
                <a:gd name="T114" fmla="*/ 466 w 2032"/>
                <a:gd name="T115" fmla="*/ 508 h 1684"/>
                <a:gd name="T116" fmla="*/ 858 w 2032"/>
                <a:gd name="T117" fmla="*/ 536 h 1684"/>
                <a:gd name="T118" fmla="*/ 336 w 2032"/>
                <a:gd name="T119" fmla="*/ 424 h 1684"/>
                <a:gd name="T120" fmla="*/ 360 w 2032"/>
                <a:gd name="T121" fmla="*/ 560 h 1684"/>
                <a:gd name="T122" fmla="*/ 134 w 2032"/>
                <a:gd name="T123" fmla="*/ 738 h 1684"/>
                <a:gd name="T124" fmla="*/ 306 w 2032"/>
                <a:gd name="T125" fmla="*/ 576 h 16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32"/>
                <a:gd name="T190" fmla="*/ 0 h 1684"/>
                <a:gd name="T191" fmla="*/ 2032 w 2032"/>
                <a:gd name="T192" fmla="*/ 1684 h 16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32" h="1684">
                  <a:moveTo>
                    <a:pt x="1800" y="414"/>
                  </a:moveTo>
                  <a:lnTo>
                    <a:pt x="1800" y="414"/>
                  </a:lnTo>
                  <a:lnTo>
                    <a:pt x="1830" y="398"/>
                  </a:lnTo>
                  <a:lnTo>
                    <a:pt x="1858" y="382"/>
                  </a:lnTo>
                  <a:lnTo>
                    <a:pt x="1886" y="364"/>
                  </a:lnTo>
                  <a:lnTo>
                    <a:pt x="1912" y="346"/>
                  </a:lnTo>
                  <a:lnTo>
                    <a:pt x="1938" y="324"/>
                  </a:lnTo>
                  <a:lnTo>
                    <a:pt x="1956" y="304"/>
                  </a:lnTo>
                  <a:lnTo>
                    <a:pt x="1964" y="294"/>
                  </a:lnTo>
                  <a:lnTo>
                    <a:pt x="1968" y="286"/>
                  </a:lnTo>
                  <a:lnTo>
                    <a:pt x="1970" y="278"/>
                  </a:lnTo>
                  <a:lnTo>
                    <a:pt x="1972" y="272"/>
                  </a:lnTo>
                  <a:lnTo>
                    <a:pt x="1970" y="262"/>
                  </a:lnTo>
                  <a:lnTo>
                    <a:pt x="1968" y="254"/>
                  </a:lnTo>
                  <a:lnTo>
                    <a:pt x="1962" y="244"/>
                  </a:lnTo>
                  <a:lnTo>
                    <a:pt x="1954" y="236"/>
                  </a:lnTo>
                  <a:lnTo>
                    <a:pt x="1946" y="228"/>
                  </a:lnTo>
                  <a:lnTo>
                    <a:pt x="1934" y="220"/>
                  </a:lnTo>
                  <a:lnTo>
                    <a:pt x="1904" y="206"/>
                  </a:lnTo>
                  <a:lnTo>
                    <a:pt x="1884" y="198"/>
                  </a:lnTo>
                  <a:lnTo>
                    <a:pt x="1864" y="190"/>
                  </a:lnTo>
                  <a:lnTo>
                    <a:pt x="1842" y="186"/>
                  </a:lnTo>
                  <a:lnTo>
                    <a:pt x="1820" y="180"/>
                  </a:lnTo>
                  <a:lnTo>
                    <a:pt x="1768" y="174"/>
                  </a:lnTo>
                  <a:lnTo>
                    <a:pt x="1714" y="172"/>
                  </a:lnTo>
                  <a:lnTo>
                    <a:pt x="1636" y="174"/>
                  </a:lnTo>
                  <a:lnTo>
                    <a:pt x="1566" y="180"/>
                  </a:lnTo>
                  <a:lnTo>
                    <a:pt x="1532" y="186"/>
                  </a:lnTo>
                  <a:lnTo>
                    <a:pt x="1500" y="192"/>
                  </a:lnTo>
                  <a:lnTo>
                    <a:pt x="1468" y="198"/>
                  </a:lnTo>
                  <a:lnTo>
                    <a:pt x="1438" y="206"/>
                  </a:lnTo>
                  <a:lnTo>
                    <a:pt x="1348" y="242"/>
                  </a:lnTo>
                  <a:lnTo>
                    <a:pt x="1288" y="260"/>
                  </a:lnTo>
                  <a:lnTo>
                    <a:pt x="1292" y="258"/>
                  </a:lnTo>
                  <a:lnTo>
                    <a:pt x="1380" y="162"/>
                  </a:lnTo>
                  <a:lnTo>
                    <a:pt x="1400" y="138"/>
                  </a:lnTo>
                  <a:lnTo>
                    <a:pt x="1416" y="114"/>
                  </a:lnTo>
                  <a:lnTo>
                    <a:pt x="1422" y="104"/>
                  </a:lnTo>
                  <a:lnTo>
                    <a:pt x="1426" y="94"/>
                  </a:lnTo>
                  <a:lnTo>
                    <a:pt x="1428" y="84"/>
                  </a:lnTo>
                  <a:lnTo>
                    <a:pt x="1428" y="74"/>
                  </a:lnTo>
                  <a:lnTo>
                    <a:pt x="1428" y="60"/>
                  </a:lnTo>
                  <a:lnTo>
                    <a:pt x="1424" y="48"/>
                  </a:lnTo>
                  <a:lnTo>
                    <a:pt x="1418" y="36"/>
                  </a:lnTo>
                  <a:lnTo>
                    <a:pt x="1408" y="26"/>
                  </a:lnTo>
                  <a:lnTo>
                    <a:pt x="1398" y="18"/>
                  </a:lnTo>
                  <a:lnTo>
                    <a:pt x="1384" y="10"/>
                  </a:lnTo>
                  <a:lnTo>
                    <a:pt x="1368" y="4"/>
                  </a:lnTo>
                  <a:lnTo>
                    <a:pt x="1350" y="0"/>
                  </a:lnTo>
                  <a:lnTo>
                    <a:pt x="1304" y="2"/>
                  </a:lnTo>
                  <a:lnTo>
                    <a:pt x="1260" y="8"/>
                  </a:lnTo>
                  <a:lnTo>
                    <a:pt x="1216" y="16"/>
                  </a:lnTo>
                  <a:lnTo>
                    <a:pt x="1172" y="26"/>
                  </a:lnTo>
                  <a:lnTo>
                    <a:pt x="1128" y="40"/>
                  </a:lnTo>
                  <a:lnTo>
                    <a:pt x="1086" y="56"/>
                  </a:lnTo>
                  <a:lnTo>
                    <a:pt x="1044" y="76"/>
                  </a:lnTo>
                  <a:lnTo>
                    <a:pt x="1002" y="98"/>
                  </a:lnTo>
                  <a:lnTo>
                    <a:pt x="972" y="114"/>
                  </a:lnTo>
                  <a:lnTo>
                    <a:pt x="942" y="134"/>
                  </a:lnTo>
                  <a:lnTo>
                    <a:pt x="910" y="154"/>
                  </a:lnTo>
                  <a:lnTo>
                    <a:pt x="878" y="178"/>
                  </a:lnTo>
                  <a:lnTo>
                    <a:pt x="782" y="250"/>
                  </a:lnTo>
                  <a:lnTo>
                    <a:pt x="806" y="182"/>
                  </a:lnTo>
                  <a:lnTo>
                    <a:pt x="812" y="162"/>
                  </a:lnTo>
                  <a:lnTo>
                    <a:pt x="816" y="144"/>
                  </a:lnTo>
                  <a:lnTo>
                    <a:pt x="818" y="128"/>
                  </a:lnTo>
                  <a:lnTo>
                    <a:pt x="818" y="112"/>
                  </a:lnTo>
                  <a:lnTo>
                    <a:pt x="820" y="102"/>
                  </a:lnTo>
                  <a:lnTo>
                    <a:pt x="818" y="94"/>
                  </a:lnTo>
                  <a:lnTo>
                    <a:pt x="816" y="86"/>
                  </a:lnTo>
                  <a:lnTo>
                    <a:pt x="812" y="80"/>
                  </a:lnTo>
                  <a:lnTo>
                    <a:pt x="808" y="74"/>
                  </a:lnTo>
                  <a:lnTo>
                    <a:pt x="800" y="72"/>
                  </a:lnTo>
                  <a:lnTo>
                    <a:pt x="790" y="70"/>
                  </a:lnTo>
                  <a:lnTo>
                    <a:pt x="780" y="68"/>
                  </a:lnTo>
                  <a:lnTo>
                    <a:pt x="764" y="70"/>
                  </a:lnTo>
                  <a:lnTo>
                    <a:pt x="746" y="72"/>
                  </a:lnTo>
                  <a:lnTo>
                    <a:pt x="730" y="74"/>
                  </a:lnTo>
                  <a:lnTo>
                    <a:pt x="712" y="80"/>
                  </a:lnTo>
                  <a:lnTo>
                    <a:pt x="696" y="86"/>
                  </a:lnTo>
                  <a:lnTo>
                    <a:pt x="680" y="94"/>
                  </a:lnTo>
                  <a:lnTo>
                    <a:pt x="664" y="104"/>
                  </a:lnTo>
                  <a:lnTo>
                    <a:pt x="648" y="114"/>
                  </a:lnTo>
                  <a:lnTo>
                    <a:pt x="632" y="126"/>
                  </a:lnTo>
                  <a:lnTo>
                    <a:pt x="616" y="140"/>
                  </a:lnTo>
                  <a:lnTo>
                    <a:pt x="586" y="172"/>
                  </a:lnTo>
                  <a:lnTo>
                    <a:pt x="556" y="210"/>
                  </a:lnTo>
                  <a:lnTo>
                    <a:pt x="526" y="254"/>
                  </a:lnTo>
                  <a:lnTo>
                    <a:pt x="508" y="284"/>
                  </a:lnTo>
                  <a:lnTo>
                    <a:pt x="490" y="318"/>
                  </a:lnTo>
                  <a:lnTo>
                    <a:pt x="474" y="352"/>
                  </a:lnTo>
                  <a:lnTo>
                    <a:pt x="460" y="386"/>
                  </a:lnTo>
                  <a:lnTo>
                    <a:pt x="444" y="428"/>
                  </a:lnTo>
                  <a:lnTo>
                    <a:pt x="440" y="444"/>
                  </a:lnTo>
                  <a:lnTo>
                    <a:pt x="438" y="456"/>
                  </a:lnTo>
                  <a:lnTo>
                    <a:pt x="426" y="446"/>
                  </a:lnTo>
                  <a:lnTo>
                    <a:pt x="414" y="436"/>
                  </a:lnTo>
                  <a:lnTo>
                    <a:pt x="402" y="428"/>
                  </a:lnTo>
                  <a:lnTo>
                    <a:pt x="390" y="420"/>
                  </a:lnTo>
                  <a:lnTo>
                    <a:pt x="376" y="416"/>
                  </a:lnTo>
                  <a:lnTo>
                    <a:pt x="362" y="410"/>
                  </a:lnTo>
                  <a:lnTo>
                    <a:pt x="332" y="404"/>
                  </a:lnTo>
                  <a:lnTo>
                    <a:pt x="298" y="402"/>
                  </a:lnTo>
                  <a:lnTo>
                    <a:pt x="272" y="404"/>
                  </a:lnTo>
                  <a:lnTo>
                    <a:pt x="260" y="406"/>
                  </a:lnTo>
                  <a:lnTo>
                    <a:pt x="250" y="410"/>
                  </a:lnTo>
                  <a:lnTo>
                    <a:pt x="242" y="414"/>
                  </a:lnTo>
                  <a:lnTo>
                    <a:pt x="232" y="420"/>
                  </a:lnTo>
                  <a:lnTo>
                    <a:pt x="226" y="428"/>
                  </a:lnTo>
                  <a:lnTo>
                    <a:pt x="218" y="434"/>
                  </a:lnTo>
                  <a:lnTo>
                    <a:pt x="214" y="444"/>
                  </a:lnTo>
                  <a:lnTo>
                    <a:pt x="210" y="454"/>
                  </a:lnTo>
                  <a:lnTo>
                    <a:pt x="206" y="464"/>
                  </a:lnTo>
                  <a:lnTo>
                    <a:pt x="206" y="474"/>
                  </a:lnTo>
                  <a:lnTo>
                    <a:pt x="208" y="484"/>
                  </a:lnTo>
                  <a:lnTo>
                    <a:pt x="212" y="494"/>
                  </a:lnTo>
                  <a:lnTo>
                    <a:pt x="218" y="506"/>
                  </a:lnTo>
                  <a:lnTo>
                    <a:pt x="228" y="520"/>
                  </a:lnTo>
                  <a:lnTo>
                    <a:pt x="250" y="544"/>
                  </a:lnTo>
                  <a:lnTo>
                    <a:pt x="260" y="552"/>
                  </a:lnTo>
                  <a:lnTo>
                    <a:pt x="268" y="558"/>
                  </a:lnTo>
                  <a:lnTo>
                    <a:pt x="248" y="562"/>
                  </a:lnTo>
                  <a:lnTo>
                    <a:pt x="228" y="568"/>
                  </a:lnTo>
                  <a:lnTo>
                    <a:pt x="210" y="576"/>
                  </a:lnTo>
                  <a:lnTo>
                    <a:pt x="192" y="584"/>
                  </a:lnTo>
                  <a:lnTo>
                    <a:pt x="176" y="592"/>
                  </a:lnTo>
                  <a:lnTo>
                    <a:pt x="160" y="604"/>
                  </a:lnTo>
                  <a:lnTo>
                    <a:pt x="146" y="614"/>
                  </a:lnTo>
                  <a:lnTo>
                    <a:pt x="134" y="628"/>
                  </a:lnTo>
                  <a:lnTo>
                    <a:pt x="116" y="648"/>
                  </a:lnTo>
                  <a:lnTo>
                    <a:pt x="102" y="670"/>
                  </a:lnTo>
                  <a:lnTo>
                    <a:pt x="94" y="690"/>
                  </a:lnTo>
                  <a:lnTo>
                    <a:pt x="94" y="698"/>
                  </a:lnTo>
                  <a:lnTo>
                    <a:pt x="92" y="708"/>
                  </a:lnTo>
                  <a:lnTo>
                    <a:pt x="96" y="724"/>
                  </a:lnTo>
                  <a:lnTo>
                    <a:pt x="102" y="736"/>
                  </a:lnTo>
                  <a:lnTo>
                    <a:pt x="108" y="746"/>
                  </a:lnTo>
                  <a:lnTo>
                    <a:pt x="116" y="756"/>
                  </a:lnTo>
                  <a:lnTo>
                    <a:pt x="124" y="762"/>
                  </a:lnTo>
                  <a:lnTo>
                    <a:pt x="134" y="766"/>
                  </a:lnTo>
                  <a:lnTo>
                    <a:pt x="144" y="770"/>
                  </a:lnTo>
                  <a:lnTo>
                    <a:pt x="156" y="770"/>
                  </a:lnTo>
                  <a:lnTo>
                    <a:pt x="176" y="770"/>
                  </a:lnTo>
                  <a:lnTo>
                    <a:pt x="194" y="768"/>
                  </a:lnTo>
                  <a:lnTo>
                    <a:pt x="180" y="794"/>
                  </a:lnTo>
                  <a:lnTo>
                    <a:pt x="168" y="822"/>
                  </a:lnTo>
                  <a:lnTo>
                    <a:pt x="160" y="846"/>
                  </a:lnTo>
                  <a:lnTo>
                    <a:pt x="152" y="868"/>
                  </a:lnTo>
                  <a:lnTo>
                    <a:pt x="150" y="886"/>
                  </a:lnTo>
                  <a:lnTo>
                    <a:pt x="136" y="874"/>
                  </a:lnTo>
                  <a:lnTo>
                    <a:pt x="118" y="864"/>
                  </a:lnTo>
                  <a:lnTo>
                    <a:pt x="100" y="860"/>
                  </a:lnTo>
                  <a:lnTo>
                    <a:pt x="78" y="858"/>
                  </a:lnTo>
                  <a:lnTo>
                    <a:pt x="66" y="858"/>
                  </a:lnTo>
                  <a:lnTo>
                    <a:pt x="56" y="860"/>
                  </a:lnTo>
                  <a:lnTo>
                    <a:pt x="48" y="864"/>
                  </a:lnTo>
                  <a:lnTo>
                    <a:pt x="40" y="868"/>
                  </a:lnTo>
                  <a:lnTo>
                    <a:pt x="32" y="874"/>
                  </a:lnTo>
                  <a:lnTo>
                    <a:pt x="24" y="882"/>
                  </a:lnTo>
                  <a:lnTo>
                    <a:pt x="18" y="890"/>
                  </a:lnTo>
                  <a:lnTo>
                    <a:pt x="12" y="900"/>
                  </a:lnTo>
                  <a:lnTo>
                    <a:pt x="8" y="912"/>
                  </a:lnTo>
                  <a:lnTo>
                    <a:pt x="4" y="924"/>
                  </a:lnTo>
                  <a:lnTo>
                    <a:pt x="2" y="936"/>
                  </a:lnTo>
                  <a:lnTo>
                    <a:pt x="0" y="948"/>
                  </a:lnTo>
                  <a:lnTo>
                    <a:pt x="2" y="976"/>
                  </a:lnTo>
                  <a:lnTo>
                    <a:pt x="4" y="992"/>
                  </a:lnTo>
                  <a:lnTo>
                    <a:pt x="8" y="1008"/>
                  </a:lnTo>
                  <a:lnTo>
                    <a:pt x="18" y="1036"/>
                  </a:lnTo>
                  <a:lnTo>
                    <a:pt x="30" y="1056"/>
                  </a:lnTo>
                  <a:lnTo>
                    <a:pt x="42" y="1074"/>
                  </a:lnTo>
                  <a:lnTo>
                    <a:pt x="58" y="1090"/>
                  </a:lnTo>
                  <a:lnTo>
                    <a:pt x="74" y="1102"/>
                  </a:lnTo>
                  <a:lnTo>
                    <a:pt x="92" y="1112"/>
                  </a:lnTo>
                  <a:lnTo>
                    <a:pt x="114" y="1118"/>
                  </a:lnTo>
                  <a:lnTo>
                    <a:pt x="136" y="1122"/>
                  </a:lnTo>
                  <a:lnTo>
                    <a:pt x="162" y="1124"/>
                  </a:lnTo>
                  <a:lnTo>
                    <a:pt x="152" y="1138"/>
                  </a:lnTo>
                  <a:lnTo>
                    <a:pt x="142" y="1156"/>
                  </a:lnTo>
                  <a:lnTo>
                    <a:pt x="128" y="1188"/>
                  </a:lnTo>
                  <a:lnTo>
                    <a:pt x="118" y="1218"/>
                  </a:lnTo>
                  <a:lnTo>
                    <a:pt x="112" y="1250"/>
                  </a:lnTo>
                  <a:lnTo>
                    <a:pt x="110" y="1282"/>
                  </a:lnTo>
                  <a:lnTo>
                    <a:pt x="110" y="1298"/>
                  </a:lnTo>
                  <a:lnTo>
                    <a:pt x="112" y="1314"/>
                  </a:lnTo>
                  <a:lnTo>
                    <a:pt x="118" y="1330"/>
                  </a:lnTo>
                  <a:lnTo>
                    <a:pt x="124" y="1348"/>
                  </a:lnTo>
                  <a:lnTo>
                    <a:pt x="130" y="1364"/>
                  </a:lnTo>
                  <a:lnTo>
                    <a:pt x="140" y="1382"/>
                  </a:lnTo>
                  <a:lnTo>
                    <a:pt x="152" y="1398"/>
                  </a:lnTo>
                  <a:lnTo>
                    <a:pt x="166" y="1416"/>
                  </a:lnTo>
                  <a:lnTo>
                    <a:pt x="180" y="1434"/>
                  </a:lnTo>
                  <a:lnTo>
                    <a:pt x="198" y="1452"/>
                  </a:lnTo>
                  <a:lnTo>
                    <a:pt x="216" y="1468"/>
                  </a:lnTo>
                  <a:lnTo>
                    <a:pt x="236" y="1484"/>
                  </a:lnTo>
                  <a:lnTo>
                    <a:pt x="256" y="1500"/>
                  </a:lnTo>
                  <a:lnTo>
                    <a:pt x="280" y="1516"/>
                  </a:lnTo>
                  <a:lnTo>
                    <a:pt x="330" y="1546"/>
                  </a:lnTo>
                  <a:lnTo>
                    <a:pt x="362" y="1564"/>
                  </a:lnTo>
                  <a:lnTo>
                    <a:pt x="394" y="1580"/>
                  </a:lnTo>
                  <a:lnTo>
                    <a:pt x="428" y="1594"/>
                  </a:lnTo>
                  <a:lnTo>
                    <a:pt x="462" y="1608"/>
                  </a:lnTo>
                  <a:lnTo>
                    <a:pt x="498" y="1620"/>
                  </a:lnTo>
                  <a:lnTo>
                    <a:pt x="536" y="1630"/>
                  </a:lnTo>
                  <a:lnTo>
                    <a:pt x="572" y="1640"/>
                  </a:lnTo>
                  <a:lnTo>
                    <a:pt x="612" y="1650"/>
                  </a:lnTo>
                  <a:lnTo>
                    <a:pt x="650" y="1658"/>
                  </a:lnTo>
                  <a:lnTo>
                    <a:pt x="692" y="1666"/>
                  </a:lnTo>
                  <a:lnTo>
                    <a:pt x="776" y="1676"/>
                  </a:lnTo>
                  <a:lnTo>
                    <a:pt x="864" y="1682"/>
                  </a:lnTo>
                  <a:lnTo>
                    <a:pt x="956" y="1684"/>
                  </a:lnTo>
                  <a:lnTo>
                    <a:pt x="1040" y="1682"/>
                  </a:lnTo>
                  <a:lnTo>
                    <a:pt x="1124" y="1678"/>
                  </a:lnTo>
                  <a:lnTo>
                    <a:pt x="1206" y="1668"/>
                  </a:lnTo>
                  <a:lnTo>
                    <a:pt x="1286" y="1656"/>
                  </a:lnTo>
                  <a:lnTo>
                    <a:pt x="1366" y="1642"/>
                  </a:lnTo>
                  <a:lnTo>
                    <a:pt x="1444" y="1622"/>
                  </a:lnTo>
                  <a:lnTo>
                    <a:pt x="1520" y="1600"/>
                  </a:lnTo>
                  <a:lnTo>
                    <a:pt x="1596" y="1574"/>
                  </a:lnTo>
                  <a:lnTo>
                    <a:pt x="1666" y="1548"/>
                  </a:lnTo>
                  <a:lnTo>
                    <a:pt x="1698" y="1532"/>
                  </a:lnTo>
                  <a:lnTo>
                    <a:pt x="1728" y="1518"/>
                  </a:lnTo>
                  <a:lnTo>
                    <a:pt x="1754" y="1502"/>
                  </a:lnTo>
                  <a:lnTo>
                    <a:pt x="1780" y="1488"/>
                  </a:lnTo>
                  <a:lnTo>
                    <a:pt x="1804" y="1472"/>
                  </a:lnTo>
                  <a:lnTo>
                    <a:pt x="1826" y="1454"/>
                  </a:lnTo>
                  <a:lnTo>
                    <a:pt x="1848" y="1436"/>
                  </a:lnTo>
                  <a:lnTo>
                    <a:pt x="1866" y="1418"/>
                  </a:lnTo>
                  <a:lnTo>
                    <a:pt x="1880" y="1400"/>
                  </a:lnTo>
                  <a:lnTo>
                    <a:pt x="1894" y="1382"/>
                  </a:lnTo>
                  <a:lnTo>
                    <a:pt x="1904" y="1362"/>
                  </a:lnTo>
                  <a:lnTo>
                    <a:pt x="1910" y="1344"/>
                  </a:lnTo>
                  <a:lnTo>
                    <a:pt x="1914" y="1326"/>
                  </a:lnTo>
                  <a:lnTo>
                    <a:pt x="1916" y="1306"/>
                  </a:lnTo>
                  <a:lnTo>
                    <a:pt x="1914" y="1284"/>
                  </a:lnTo>
                  <a:lnTo>
                    <a:pt x="1910" y="1262"/>
                  </a:lnTo>
                  <a:lnTo>
                    <a:pt x="1904" y="1240"/>
                  </a:lnTo>
                  <a:lnTo>
                    <a:pt x="1896" y="1218"/>
                  </a:lnTo>
                  <a:lnTo>
                    <a:pt x="1888" y="1202"/>
                  </a:lnTo>
                  <a:lnTo>
                    <a:pt x="1880" y="1186"/>
                  </a:lnTo>
                  <a:lnTo>
                    <a:pt x="1872" y="1174"/>
                  </a:lnTo>
                  <a:lnTo>
                    <a:pt x="1862" y="1162"/>
                  </a:lnTo>
                  <a:lnTo>
                    <a:pt x="1882" y="1158"/>
                  </a:lnTo>
                  <a:lnTo>
                    <a:pt x="1900" y="1154"/>
                  </a:lnTo>
                  <a:lnTo>
                    <a:pt x="1918" y="1146"/>
                  </a:lnTo>
                  <a:lnTo>
                    <a:pt x="1934" y="1138"/>
                  </a:lnTo>
                  <a:lnTo>
                    <a:pt x="1950" y="1126"/>
                  </a:lnTo>
                  <a:lnTo>
                    <a:pt x="1964" y="1114"/>
                  </a:lnTo>
                  <a:lnTo>
                    <a:pt x="1978" y="1100"/>
                  </a:lnTo>
                  <a:lnTo>
                    <a:pt x="1990" y="1086"/>
                  </a:lnTo>
                  <a:lnTo>
                    <a:pt x="2008" y="1058"/>
                  </a:lnTo>
                  <a:lnTo>
                    <a:pt x="2022" y="1032"/>
                  </a:lnTo>
                  <a:lnTo>
                    <a:pt x="2030" y="1008"/>
                  </a:lnTo>
                  <a:lnTo>
                    <a:pt x="2030" y="996"/>
                  </a:lnTo>
                  <a:lnTo>
                    <a:pt x="2032" y="984"/>
                  </a:lnTo>
                  <a:lnTo>
                    <a:pt x="2030" y="970"/>
                  </a:lnTo>
                  <a:lnTo>
                    <a:pt x="2026" y="956"/>
                  </a:lnTo>
                  <a:lnTo>
                    <a:pt x="2022" y="944"/>
                  </a:lnTo>
                  <a:lnTo>
                    <a:pt x="2016" y="930"/>
                  </a:lnTo>
                  <a:lnTo>
                    <a:pt x="2010" y="916"/>
                  </a:lnTo>
                  <a:lnTo>
                    <a:pt x="2002" y="906"/>
                  </a:lnTo>
                  <a:lnTo>
                    <a:pt x="1994" y="896"/>
                  </a:lnTo>
                  <a:lnTo>
                    <a:pt x="1984" y="888"/>
                  </a:lnTo>
                  <a:lnTo>
                    <a:pt x="1974" y="882"/>
                  </a:lnTo>
                  <a:lnTo>
                    <a:pt x="1962" y="878"/>
                  </a:lnTo>
                  <a:lnTo>
                    <a:pt x="1950" y="874"/>
                  </a:lnTo>
                  <a:lnTo>
                    <a:pt x="1938" y="874"/>
                  </a:lnTo>
                  <a:lnTo>
                    <a:pt x="1924" y="876"/>
                  </a:lnTo>
                  <a:lnTo>
                    <a:pt x="1910" y="878"/>
                  </a:lnTo>
                  <a:lnTo>
                    <a:pt x="1898" y="884"/>
                  </a:lnTo>
                  <a:lnTo>
                    <a:pt x="1886" y="894"/>
                  </a:lnTo>
                  <a:lnTo>
                    <a:pt x="1892" y="872"/>
                  </a:lnTo>
                  <a:lnTo>
                    <a:pt x="1898" y="852"/>
                  </a:lnTo>
                  <a:lnTo>
                    <a:pt x="1908" y="814"/>
                  </a:lnTo>
                  <a:lnTo>
                    <a:pt x="1910" y="788"/>
                  </a:lnTo>
                  <a:lnTo>
                    <a:pt x="1910" y="752"/>
                  </a:lnTo>
                  <a:lnTo>
                    <a:pt x="1904" y="718"/>
                  </a:lnTo>
                  <a:lnTo>
                    <a:pt x="1896" y="684"/>
                  </a:lnTo>
                  <a:lnTo>
                    <a:pt x="1882" y="650"/>
                  </a:lnTo>
                  <a:lnTo>
                    <a:pt x="1938" y="652"/>
                  </a:lnTo>
                  <a:lnTo>
                    <a:pt x="1954" y="650"/>
                  </a:lnTo>
                  <a:lnTo>
                    <a:pt x="1970" y="644"/>
                  </a:lnTo>
                  <a:lnTo>
                    <a:pt x="1982" y="634"/>
                  </a:lnTo>
                  <a:lnTo>
                    <a:pt x="1994" y="620"/>
                  </a:lnTo>
                  <a:lnTo>
                    <a:pt x="2000" y="608"/>
                  </a:lnTo>
                  <a:lnTo>
                    <a:pt x="2004" y="598"/>
                  </a:lnTo>
                  <a:lnTo>
                    <a:pt x="2006" y="586"/>
                  </a:lnTo>
                  <a:lnTo>
                    <a:pt x="2008" y="576"/>
                  </a:lnTo>
                  <a:lnTo>
                    <a:pt x="2006" y="566"/>
                  </a:lnTo>
                  <a:lnTo>
                    <a:pt x="2004" y="556"/>
                  </a:lnTo>
                  <a:lnTo>
                    <a:pt x="1998" y="548"/>
                  </a:lnTo>
                  <a:lnTo>
                    <a:pt x="1992" y="538"/>
                  </a:lnTo>
                  <a:lnTo>
                    <a:pt x="1984" y="528"/>
                  </a:lnTo>
                  <a:lnTo>
                    <a:pt x="1974" y="518"/>
                  </a:lnTo>
                  <a:lnTo>
                    <a:pt x="1946" y="496"/>
                  </a:lnTo>
                  <a:lnTo>
                    <a:pt x="1920" y="480"/>
                  </a:lnTo>
                  <a:lnTo>
                    <a:pt x="1886" y="460"/>
                  </a:lnTo>
                  <a:lnTo>
                    <a:pt x="1846" y="440"/>
                  </a:lnTo>
                  <a:lnTo>
                    <a:pt x="1798" y="418"/>
                  </a:lnTo>
                  <a:lnTo>
                    <a:pt x="1800" y="414"/>
                  </a:lnTo>
                  <a:close/>
                  <a:moveTo>
                    <a:pt x="1942" y="274"/>
                  </a:moveTo>
                  <a:lnTo>
                    <a:pt x="1942" y="274"/>
                  </a:lnTo>
                  <a:lnTo>
                    <a:pt x="1940" y="278"/>
                  </a:lnTo>
                  <a:lnTo>
                    <a:pt x="1936" y="286"/>
                  </a:lnTo>
                  <a:lnTo>
                    <a:pt x="1928" y="294"/>
                  </a:lnTo>
                  <a:lnTo>
                    <a:pt x="1918" y="302"/>
                  </a:lnTo>
                  <a:lnTo>
                    <a:pt x="1888" y="324"/>
                  </a:lnTo>
                  <a:lnTo>
                    <a:pt x="1848" y="350"/>
                  </a:lnTo>
                  <a:lnTo>
                    <a:pt x="1808" y="374"/>
                  </a:lnTo>
                  <a:lnTo>
                    <a:pt x="1778" y="394"/>
                  </a:lnTo>
                  <a:lnTo>
                    <a:pt x="1760" y="410"/>
                  </a:lnTo>
                  <a:lnTo>
                    <a:pt x="1756" y="414"/>
                  </a:lnTo>
                  <a:lnTo>
                    <a:pt x="1754" y="418"/>
                  </a:lnTo>
                  <a:lnTo>
                    <a:pt x="1850" y="474"/>
                  </a:lnTo>
                  <a:lnTo>
                    <a:pt x="1888" y="498"/>
                  </a:lnTo>
                  <a:lnTo>
                    <a:pt x="1920" y="518"/>
                  </a:lnTo>
                  <a:lnTo>
                    <a:pt x="1944" y="536"/>
                  </a:lnTo>
                  <a:lnTo>
                    <a:pt x="1962" y="552"/>
                  </a:lnTo>
                  <a:lnTo>
                    <a:pt x="1972" y="566"/>
                  </a:lnTo>
                  <a:lnTo>
                    <a:pt x="1974" y="570"/>
                  </a:lnTo>
                  <a:lnTo>
                    <a:pt x="1974" y="576"/>
                  </a:lnTo>
                  <a:lnTo>
                    <a:pt x="1974" y="588"/>
                  </a:lnTo>
                  <a:lnTo>
                    <a:pt x="1970" y="596"/>
                  </a:lnTo>
                  <a:lnTo>
                    <a:pt x="1962" y="604"/>
                  </a:lnTo>
                  <a:lnTo>
                    <a:pt x="1954" y="610"/>
                  </a:lnTo>
                  <a:lnTo>
                    <a:pt x="1928" y="620"/>
                  </a:lnTo>
                  <a:lnTo>
                    <a:pt x="1906" y="628"/>
                  </a:lnTo>
                  <a:lnTo>
                    <a:pt x="1888" y="632"/>
                  </a:lnTo>
                  <a:lnTo>
                    <a:pt x="1874" y="634"/>
                  </a:lnTo>
                  <a:lnTo>
                    <a:pt x="1854" y="598"/>
                  </a:lnTo>
                  <a:lnTo>
                    <a:pt x="1844" y="582"/>
                  </a:lnTo>
                  <a:lnTo>
                    <a:pt x="1830" y="564"/>
                  </a:lnTo>
                  <a:lnTo>
                    <a:pt x="1804" y="536"/>
                  </a:lnTo>
                  <a:lnTo>
                    <a:pt x="1778" y="512"/>
                  </a:lnTo>
                  <a:lnTo>
                    <a:pt x="1748" y="490"/>
                  </a:lnTo>
                  <a:lnTo>
                    <a:pt x="1716" y="474"/>
                  </a:lnTo>
                  <a:lnTo>
                    <a:pt x="1682" y="460"/>
                  </a:lnTo>
                  <a:lnTo>
                    <a:pt x="1646" y="450"/>
                  </a:lnTo>
                  <a:lnTo>
                    <a:pt x="1608" y="444"/>
                  </a:lnTo>
                  <a:lnTo>
                    <a:pt x="1568" y="442"/>
                  </a:lnTo>
                  <a:lnTo>
                    <a:pt x="1528" y="444"/>
                  </a:lnTo>
                  <a:lnTo>
                    <a:pt x="1490" y="446"/>
                  </a:lnTo>
                  <a:lnTo>
                    <a:pt x="1452" y="452"/>
                  </a:lnTo>
                  <a:lnTo>
                    <a:pt x="1416" y="460"/>
                  </a:lnTo>
                  <a:lnTo>
                    <a:pt x="1380" y="468"/>
                  </a:lnTo>
                  <a:lnTo>
                    <a:pt x="1348" y="480"/>
                  </a:lnTo>
                  <a:lnTo>
                    <a:pt x="1316" y="494"/>
                  </a:lnTo>
                  <a:lnTo>
                    <a:pt x="1284" y="510"/>
                  </a:lnTo>
                  <a:lnTo>
                    <a:pt x="1240" y="536"/>
                  </a:lnTo>
                  <a:lnTo>
                    <a:pt x="1222" y="550"/>
                  </a:lnTo>
                  <a:lnTo>
                    <a:pt x="1202" y="566"/>
                  </a:lnTo>
                  <a:lnTo>
                    <a:pt x="1184" y="582"/>
                  </a:lnTo>
                  <a:lnTo>
                    <a:pt x="1168" y="598"/>
                  </a:lnTo>
                  <a:lnTo>
                    <a:pt x="1144" y="624"/>
                  </a:lnTo>
                  <a:lnTo>
                    <a:pt x="1122" y="652"/>
                  </a:lnTo>
                  <a:lnTo>
                    <a:pt x="1104" y="682"/>
                  </a:lnTo>
                  <a:lnTo>
                    <a:pt x="1086" y="712"/>
                  </a:lnTo>
                  <a:lnTo>
                    <a:pt x="1076" y="732"/>
                  </a:lnTo>
                  <a:lnTo>
                    <a:pt x="1068" y="726"/>
                  </a:lnTo>
                  <a:lnTo>
                    <a:pt x="1056" y="720"/>
                  </a:lnTo>
                  <a:lnTo>
                    <a:pt x="1040" y="718"/>
                  </a:lnTo>
                  <a:lnTo>
                    <a:pt x="1024" y="718"/>
                  </a:lnTo>
                  <a:lnTo>
                    <a:pt x="1016" y="718"/>
                  </a:lnTo>
                  <a:lnTo>
                    <a:pt x="1008" y="720"/>
                  </a:lnTo>
                  <a:lnTo>
                    <a:pt x="994" y="728"/>
                  </a:lnTo>
                  <a:lnTo>
                    <a:pt x="982" y="736"/>
                  </a:lnTo>
                  <a:lnTo>
                    <a:pt x="980" y="740"/>
                  </a:lnTo>
                  <a:lnTo>
                    <a:pt x="978" y="746"/>
                  </a:lnTo>
                  <a:lnTo>
                    <a:pt x="974" y="708"/>
                  </a:lnTo>
                  <a:lnTo>
                    <a:pt x="966" y="674"/>
                  </a:lnTo>
                  <a:lnTo>
                    <a:pt x="956" y="638"/>
                  </a:lnTo>
                  <a:lnTo>
                    <a:pt x="942" y="606"/>
                  </a:lnTo>
                  <a:lnTo>
                    <a:pt x="928" y="576"/>
                  </a:lnTo>
                  <a:lnTo>
                    <a:pt x="910" y="550"/>
                  </a:lnTo>
                  <a:lnTo>
                    <a:pt x="898" y="542"/>
                  </a:lnTo>
                  <a:lnTo>
                    <a:pt x="886" y="532"/>
                  </a:lnTo>
                  <a:lnTo>
                    <a:pt x="886" y="526"/>
                  </a:lnTo>
                  <a:lnTo>
                    <a:pt x="890" y="526"/>
                  </a:lnTo>
                  <a:lnTo>
                    <a:pt x="870" y="506"/>
                  </a:lnTo>
                  <a:lnTo>
                    <a:pt x="846" y="488"/>
                  </a:lnTo>
                  <a:lnTo>
                    <a:pt x="822" y="474"/>
                  </a:lnTo>
                  <a:lnTo>
                    <a:pt x="794" y="462"/>
                  </a:lnTo>
                  <a:lnTo>
                    <a:pt x="766" y="452"/>
                  </a:lnTo>
                  <a:lnTo>
                    <a:pt x="736" y="446"/>
                  </a:lnTo>
                  <a:lnTo>
                    <a:pt x="702" y="442"/>
                  </a:lnTo>
                  <a:lnTo>
                    <a:pt x="668" y="440"/>
                  </a:lnTo>
                  <a:lnTo>
                    <a:pt x="644" y="442"/>
                  </a:lnTo>
                  <a:lnTo>
                    <a:pt x="638" y="442"/>
                  </a:lnTo>
                  <a:lnTo>
                    <a:pt x="592" y="448"/>
                  </a:lnTo>
                  <a:lnTo>
                    <a:pt x="548" y="458"/>
                  </a:lnTo>
                  <a:lnTo>
                    <a:pt x="504" y="472"/>
                  </a:lnTo>
                  <a:lnTo>
                    <a:pt x="462" y="492"/>
                  </a:lnTo>
                  <a:lnTo>
                    <a:pt x="456" y="478"/>
                  </a:lnTo>
                  <a:lnTo>
                    <a:pt x="454" y="470"/>
                  </a:lnTo>
                  <a:lnTo>
                    <a:pt x="456" y="456"/>
                  </a:lnTo>
                  <a:lnTo>
                    <a:pt x="460" y="438"/>
                  </a:lnTo>
                  <a:lnTo>
                    <a:pt x="478" y="390"/>
                  </a:lnTo>
                  <a:lnTo>
                    <a:pt x="494" y="356"/>
                  </a:lnTo>
                  <a:lnTo>
                    <a:pt x="510" y="324"/>
                  </a:lnTo>
                  <a:lnTo>
                    <a:pt x="526" y="292"/>
                  </a:lnTo>
                  <a:lnTo>
                    <a:pt x="546" y="262"/>
                  </a:lnTo>
                  <a:lnTo>
                    <a:pt x="574" y="222"/>
                  </a:lnTo>
                  <a:lnTo>
                    <a:pt x="602" y="186"/>
                  </a:lnTo>
                  <a:lnTo>
                    <a:pt x="630" y="158"/>
                  </a:lnTo>
                  <a:lnTo>
                    <a:pt x="658" y="134"/>
                  </a:lnTo>
                  <a:lnTo>
                    <a:pt x="688" y="116"/>
                  </a:lnTo>
                  <a:lnTo>
                    <a:pt x="702" y="108"/>
                  </a:lnTo>
                  <a:lnTo>
                    <a:pt x="716" y="102"/>
                  </a:lnTo>
                  <a:lnTo>
                    <a:pt x="732" y="98"/>
                  </a:lnTo>
                  <a:lnTo>
                    <a:pt x="746" y="94"/>
                  </a:lnTo>
                  <a:lnTo>
                    <a:pt x="762" y="92"/>
                  </a:lnTo>
                  <a:lnTo>
                    <a:pt x="776" y="92"/>
                  </a:lnTo>
                  <a:lnTo>
                    <a:pt x="788" y="94"/>
                  </a:lnTo>
                  <a:lnTo>
                    <a:pt x="792" y="94"/>
                  </a:lnTo>
                  <a:lnTo>
                    <a:pt x="794" y="98"/>
                  </a:lnTo>
                  <a:lnTo>
                    <a:pt x="794" y="112"/>
                  </a:lnTo>
                  <a:lnTo>
                    <a:pt x="794" y="128"/>
                  </a:lnTo>
                  <a:lnTo>
                    <a:pt x="792" y="146"/>
                  </a:lnTo>
                  <a:lnTo>
                    <a:pt x="786" y="164"/>
                  </a:lnTo>
                  <a:lnTo>
                    <a:pt x="780" y="184"/>
                  </a:lnTo>
                  <a:lnTo>
                    <a:pt x="762" y="230"/>
                  </a:lnTo>
                  <a:lnTo>
                    <a:pt x="738" y="284"/>
                  </a:lnTo>
                  <a:lnTo>
                    <a:pt x="738" y="294"/>
                  </a:lnTo>
                  <a:lnTo>
                    <a:pt x="758" y="294"/>
                  </a:lnTo>
                  <a:lnTo>
                    <a:pt x="974" y="146"/>
                  </a:lnTo>
                  <a:lnTo>
                    <a:pt x="1008" y="124"/>
                  </a:lnTo>
                  <a:lnTo>
                    <a:pt x="1046" y="104"/>
                  </a:lnTo>
                  <a:lnTo>
                    <a:pt x="1086" y="86"/>
                  </a:lnTo>
                  <a:lnTo>
                    <a:pt x="1128" y="70"/>
                  </a:lnTo>
                  <a:lnTo>
                    <a:pt x="1180" y="52"/>
                  </a:lnTo>
                  <a:lnTo>
                    <a:pt x="1228" y="38"/>
                  </a:lnTo>
                  <a:lnTo>
                    <a:pt x="1274" y="32"/>
                  </a:lnTo>
                  <a:lnTo>
                    <a:pt x="1296" y="30"/>
                  </a:lnTo>
                  <a:lnTo>
                    <a:pt x="1316" y="28"/>
                  </a:lnTo>
                  <a:lnTo>
                    <a:pt x="1336" y="30"/>
                  </a:lnTo>
                  <a:lnTo>
                    <a:pt x="1352" y="32"/>
                  </a:lnTo>
                  <a:lnTo>
                    <a:pt x="1368" y="34"/>
                  </a:lnTo>
                  <a:lnTo>
                    <a:pt x="1380" y="40"/>
                  </a:lnTo>
                  <a:lnTo>
                    <a:pt x="1388" y="46"/>
                  </a:lnTo>
                  <a:lnTo>
                    <a:pt x="1396" y="54"/>
                  </a:lnTo>
                  <a:lnTo>
                    <a:pt x="1400" y="62"/>
                  </a:lnTo>
                  <a:lnTo>
                    <a:pt x="1400" y="74"/>
                  </a:lnTo>
                  <a:lnTo>
                    <a:pt x="1400" y="82"/>
                  </a:lnTo>
                  <a:lnTo>
                    <a:pt x="1396" y="92"/>
                  </a:lnTo>
                  <a:lnTo>
                    <a:pt x="1388" y="104"/>
                  </a:lnTo>
                  <a:lnTo>
                    <a:pt x="1380" y="116"/>
                  </a:lnTo>
                  <a:lnTo>
                    <a:pt x="1354" y="148"/>
                  </a:lnTo>
                  <a:lnTo>
                    <a:pt x="1320" y="186"/>
                  </a:lnTo>
                  <a:lnTo>
                    <a:pt x="1284" y="224"/>
                  </a:lnTo>
                  <a:lnTo>
                    <a:pt x="1260" y="252"/>
                  </a:lnTo>
                  <a:lnTo>
                    <a:pt x="1244" y="272"/>
                  </a:lnTo>
                  <a:lnTo>
                    <a:pt x="1240" y="278"/>
                  </a:lnTo>
                  <a:lnTo>
                    <a:pt x="1240" y="282"/>
                  </a:lnTo>
                  <a:lnTo>
                    <a:pt x="1240" y="294"/>
                  </a:lnTo>
                  <a:lnTo>
                    <a:pt x="1244" y="296"/>
                  </a:lnTo>
                  <a:lnTo>
                    <a:pt x="1248" y="300"/>
                  </a:lnTo>
                  <a:lnTo>
                    <a:pt x="1256" y="302"/>
                  </a:lnTo>
                  <a:lnTo>
                    <a:pt x="1264" y="302"/>
                  </a:lnTo>
                  <a:lnTo>
                    <a:pt x="1276" y="302"/>
                  </a:lnTo>
                  <a:lnTo>
                    <a:pt x="1290" y="298"/>
                  </a:lnTo>
                  <a:lnTo>
                    <a:pt x="1306" y="294"/>
                  </a:lnTo>
                  <a:lnTo>
                    <a:pt x="1322" y="286"/>
                  </a:lnTo>
                  <a:lnTo>
                    <a:pt x="1398" y="254"/>
                  </a:lnTo>
                  <a:lnTo>
                    <a:pt x="1428" y="242"/>
                  </a:lnTo>
                  <a:lnTo>
                    <a:pt x="1462" y="232"/>
                  </a:lnTo>
                  <a:lnTo>
                    <a:pt x="1500" y="224"/>
                  </a:lnTo>
                  <a:lnTo>
                    <a:pt x="1538" y="216"/>
                  </a:lnTo>
                  <a:lnTo>
                    <a:pt x="1578" y="210"/>
                  </a:lnTo>
                  <a:lnTo>
                    <a:pt x="1620" y="206"/>
                  </a:lnTo>
                  <a:lnTo>
                    <a:pt x="1666" y="204"/>
                  </a:lnTo>
                  <a:lnTo>
                    <a:pt x="1714" y="204"/>
                  </a:lnTo>
                  <a:lnTo>
                    <a:pt x="1750" y="204"/>
                  </a:lnTo>
                  <a:lnTo>
                    <a:pt x="1784" y="208"/>
                  </a:lnTo>
                  <a:lnTo>
                    <a:pt x="1820" y="214"/>
                  </a:lnTo>
                  <a:lnTo>
                    <a:pt x="1854" y="220"/>
                  </a:lnTo>
                  <a:lnTo>
                    <a:pt x="1892" y="232"/>
                  </a:lnTo>
                  <a:lnTo>
                    <a:pt x="1908" y="238"/>
                  </a:lnTo>
                  <a:lnTo>
                    <a:pt x="1920" y="244"/>
                  </a:lnTo>
                  <a:lnTo>
                    <a:pt x="1930" y="250"/>
                  </a:lnTo>
                  <a:lnTo>
                    <a:pt x="1936" y="258"/>
                  </a:lnTo>
                  <a:lnTo>
                    <a:pt x="1940" y="266"/>
                  </a:lnTo>
                  <a:lnTo>
                    <a:pt x="1942" y="274"/>
                  </a:lnTo>
                  <a:close/>
                  <a:moveTo>
                    <a:pt x="1858" y="950"/>
                  </a:moveTo>
                  <a:lnTo>
                    <a:pt x="1858" y="950"/>
                  </a:lnTo>
                  <a:lnTo>
                    <a:pt x="1868" y="942"/>
                  </a:lnTo>
                  <a:lnTo>
                    <a:pt x="1886" y="924"/>
                  </a:lnTo>
                  <a:lnTo>
                    <a:pt x="1898" y="914"/>
                  </a:lnTo>
                  <a:lnTo>
                    <a:pt x="1912" y="908"/>
                  </a:lnTo>
                  <a:lnTo>
                    <a:pt x="1924" y="904"/>
                  </a:lnTo>
                  <a:lnTo>
                    <a:pt x="1938" y="902"/>
                  </a:lnTo>
                  <a:lnTo>
                    <a:pt x="1954" y="904"/>
                  </a:lnTo>
                  <a:lnTo>
                    <a:pt x="1968" y="910"/>
                  </a:lnTo>
                  <a:lnTo>
                    <a:pt x="1980" y="922"/>
                  </a:lnTo>
                  <a:lnTo>
                    <a:pt x="1990" y="936"/>
                  </a:lnTo>
                  <a:lnTo>
                    <a:pt x="1996" y="948"/>
                  </a:lnTo>
                  <a:lnTo>
                    <a:pt x="2000" y="960"/>
                  </a:lnTo>
                  <a:lnTo>
                    <a:pt x="2002" y="972"/>
                  </a:lnTo>
                  <a:lnTo>
                    <a:pt x="2002" y="984"/>
                  </a:lnTo>
                  <a:lnTo>
                    <a:pt x="2000" y="1008"/>
                  </a:lnTo>
                  <a:lnTo>
                    <a:pt x="1996" y="1028"/>
                  </a:lnTo>
                  <a:lnTo>
                    <a:pt x="1986" y="1048"/>
                  </a:lnTo>
                  <a:lnTo>
                    <a:pt x="1972" y="1066"/>
                  </a:lnTo>
                  <a:lnTo>
                    <a:pt x="1956" y="1082"/>
                  </a:lnTo>
                  <a:lnTo>
                    <a:pt x="1934" y="1098"/>
                  </a:lnTo>
                  <a:lnTo>
                    <a:pt x="1910" y="1110"/>
                  </a:lnTo>
                  <a:lnTo>
                    <a:pt x="1882" y="1122"/>
                  </a:lnTo>
                  <a:lnTo>
                    <a:pt x="1854" y="1130"/>
                  </a:lnTo>
                  <a:lnTo>
                    <a:pt x="1824" y="1136"/>
                  </a:lnTo>
                  <a:lnTo>
                    <a:pt x="1806" y="1132"/>
                  </a:lnTo>
                  <a:lnTo>
                    <a:pt x="1786" y="1130"/>
                  </a:lnTo>
                  <a:lnTo>
                    <a:pt x="1764" y="1132"/>
                  </a:lnTo>
                  <a:lnTo>
                    <a:pt x="1764" y="1142"/>
                  </a:lnTo>
                  <a:lnTo>
                    <a:pt x="1760" y="1142"/>
                  </a:lnTo>
                  <a:lnTo>
                    <a:pt x="1760" y="1146"/>
                  </a:lnTo>
                  <a:lnTo>
                    <a:pt x="1762" y="1150"/>
                  </a:lnTo>
                  <a:lnTo>
                    <a:pt x="1770" y="1156"/>
                  </a:lnTo>
                  <a:lnTo>
                    <a:pt x="1782" y="1160"/>
                  </a:lnTo>
                  <a:lnTo>
                    <a:pt x="1798" y="1164"/>
                  </a:lnTo>
                  <a:lnTo>
                    <a:pt x="1818" y="1180"/>
                  </a:lnTo>
                  <a:lnTo>
                    <a:pt x="1836" y="1196"/>
                  </a:lnTo>
                  <a:lnTo>
                    <a:pt x="1850" y="1212"/>
                  </a:lnTo>
                  <a:lnTo>
                    <a:pt x="1862" y="1230"/>
                  </a:lnTo>
                  <a:lnTo>
                    <a:pt x="1872" y="1248"/>
                  </a:lnTo>
                  <a:lnTo>
                    <a:pt x="1878" y="1266"/>
                  </a:lnTo>
                  <a:lnTo>
                    <a:pt x="1882" y="1286"/>
                  </a:lnTo>
                  <a:lnTo>
                    <a:pt x="1884" y="1306"/>
                  </a:lnTo>
                  <a:lnTo>
                    <a:pt x="1882" y="1322"/>
                  </a:lnTo>
                  <a:lnTo>
                    <a:pt x="1878" y="1338"/>
                  </a:lnTo>
                  <a:lnTo>
                    <a:pt x="1872" y="1356"/>
                  </a:lnTo>
                  <a:lnTo>
                    <a:pt x="1862" y="1372"/>
                  </a:lnTo>
                  <a:lnTo>
                    <a:pt x="1850" y="1388"/>
                  </a:lnTo>
                  <a:lnTo>
                    <a:pt x="1836" y="1404"/>
                  </a:lnTo>
                  <a:lnTo>
                    <a:pt x="1818" y="1422"/>
                  </a:lnTo>
                  <a:lnTo>
                    <a:pt x="1798" y="1438"/>
                  </a:lnTo>
                  <a:lnTo>
                    <a:pt x="1776" y="1452"/>
                  </a:lnTo>
                  <a:lnTo>
                    <a:pt x="1754" y="1468"/>
                  </a:lnTo>
                  <a:lnTo>
                    <a:pt x="1728" y="1482"/>
                  </a:lnTo>
                  <a:lnTo>
                    <a:pt x="1702" y="1496"/>
                  </a:lnTo>
                  <a:lnTo>
                    <a:pt x="1642" y="1522"/>
                  </a:lnTo>
                  <a:lnTo>
                    <a:pt x="1576" y="1548"/>
                  </a:lnTo>
                  <a:lnTo>
                    <a:pt x="1502" y="1572"/>
                  </a:lnTo>
                  <a:lnTo>
                    <a:pt x="1426" y="1592"/>
                  </a:lnTo>
                  <a:lnTo>
                    <a:pt x="1350" y="1610"/>
                  </a:lnTo>
                  <a:lnTo>
                    <a:pt x="1274" y="1624"/>
                  </a:lnTo>
                  <a:lnTo>
                    <a:pt x="1196" y="1636"/>
                  </a:lnTo>
                  <a:lnTo>
                    <a:pt x="1116" y="1644"/>
                  </a:lnTo>
                  <a:lnTo>
                    <a:pt x="1036" y="1650"/>
                  </a:lnTo>
                  <a:lnTo>
                    <a:pt x="956" y="1650"/>
                  </a:lnTo>
                  <a:lnTo>
                    <a:pt x="864" y="1648"/>
                  </a:lnTo>
                  <a:lnTo>
                    <a:pt x="776" y="1642"/>
                  </a:lnTo>
                  <a:lnTo>
                    <a:pt x="694" y="1632"/>
                  </a:lnTo>
                  <a:lnTo>
                    <a:pt x="616" y="1618"/>
                  </a:lnTo>
                  <a:lnTo>
                    <a:pt x="578" y="1610"/>
                  </a:lnTo>
                  <a:lnTo>
                    <a:pt x="542" y="1600"/>
                  </a:lnTo>
                  <a:lnTo>
                    <a:pt x="506" y="1590"/>
                  </a:lnTo>
                  <a:lnTo>
                    <a:pt x="472" y="1578"/>
                  </a:lnTo>
                  <a:lnTo>
                    <a:pt x="438" y="1566"/>
                  </a:lnTo>
                  <a:lnTo>
                    <a:pt x="406" y="1552"/>
                  </a:lnTo>
                  <a:lnTo>
                    <a:pt x="374" y="1536"/>
                  </a:lnTo>
                  <a:lnTo>
                    <a:pt x="344" y="1522"/>
                  </a:lnTo>
                  <a:lnTo>
                    <a:pt x="296" y="1492"/>
                  </a:lnTo>
                  <a:lnTo>
                    <a:pt x="274" y="1476"/>
                  </a:lnTo>
                  <a:lnTo>
                    <a:pt x="254" y="1462"/>
                  </a:lnTo>
                  <a:lnTo>
                    <a:pt x="234" y="1444"/>
                  </a:lnTo>
                  <a:lnTo>
                    <a:pt x="216" y="1428"/>
                  </a:lnTo>
                  <a:lnTo>
                    <a:pt x="200" y="1410"/>
                  </a:lnTo>
                  <a:lnTo>
                    <a:pt x="186" y="1394"/>
                  </a:lnTo>
                  <a:lnTo>
                    <a:pt x="174" y="1376"/>
                  </a:lnTo>
                  <a:lnTo>
                    <a:pt x="162" y="1358"/>
                  </a:lnTo>
                  <a:lnTo>
                    <a:pt x="152" y="1342"/>
                  </a:lnTo>
                  <a:lnTo>
                    <a:pt x="146" y="1324"/>
                  </a:lnTo>
                  <a:lnTo>
                    <a:pt x="140" y="1306"/>
                  </a:lnTo>
                  <a:lnTo>
                    <a:pt x="136" y="1290"/>
                  </a:lnTo>
                  <a:lnTo>
                    <a:pt x="132" y="1272"/>
                  </a:lnTo>
                  <a:lnTo>
                    <a:pt x="132" y="1254"/>
                  </a:lnTo>
                  <a:lnTo>
                    <a:pt x="134" y="1234"/>
                  </a:lnTo>
                  <a:lnTo>
                    <a:pt x="138" y="1212"/>
                  </a:lnTo>
                  <a:lnTo>
                    <a:pt x="148" y="1190"/>
                  </a:lnTo>
                  <a:lnTo>
                    <a:pt x="162" y="1168"/>
                  </a:lnTo>
                  <a:lnTo>
                    <a:pt x="178" y="1144"/>
                  </a:lnTo>
                  <a:lnTo>
                    <a:pt x="198" y="1122"/>
                  </a:lnTo>
                  <a:lnTo>
                    <a:pt x="220" y="1106"/>
                  </a:lnTo>
                  <a:lnTo>
                    <a:pt x="244" y="1092"/>
                  </a:lnTo>
                  <a:lnTo>
                    <a:pt x="242" y="1090"/>
                  </a:lnTo>
                  <a:lnTo>
                    <a:pt x="240" y="1088"/>
                  </a:lnTo>
                  <a:lnTo>
                    <a:pt x="230" y="1086"/>
                  </a:lnTo>
                  <a:lnTo>
                    <a:pt x="222" y="1086"/>
                  </a:lnTo>
                  <a:lnTo>
                    <a:pt x="214" y="1082"/>
                  </a:lnTo>
                  <a:lnTo>
                    <a:pt x="204" y="1080"/>
                  </a:lnTo>
                  <a:lnTo>
                    <a:pt x="192" y="1086"/>
                  </a:lnTo>
                  <a:lnTo>
                    <a:pt x="176" y="1090"/>
                  </a:lnTo>
                  <a:lnTo>
                    <a:pt x="156" y="1092"/>
                  </a:lnTo>
                  <a:lnTo>
                    <a:pt x="132" y="1094"/>
                  </a:lnTo>
                  <a:lnTo>
                    <a:pt x="116" y="1092"/>
                  </a:lnTo>
                  <a:lnTo>
                    <a:pt x="102" y="1088"/>
                  </a:lnTo>
                  <a:lnTo>
                    <a:pt x="90" y="1084"/>
                  </a:lnTo>
                  <a:lnTo>
                    <a:pt x="78" y="1076"/>
                  </a:lnTo>
                  <a:lnTo>
                    <a:pt x="66" y="1066"/>
                  </a:lnTo>
                  <a:lnTo>
                    <a:pt x="56" y="1054"/>
                  </a:lnTo>
                  <a:lnTo>
                    <a:pt x="48" y="1040"/>
                  </a:lnTo>
                  <a:lnTo>
                    <a:pt x="40" y="1024"/>
                  </a:lnTo>
                  <a:lnTo>
                    <a:pt x="34" y="1004"/>
                  </a:lnTo>
                  <a:lnTo>
                    <a:pt x="28" y="986"/>
                  </a:lnTo>
                  <a:lnTo>
                    <a:pt x="26" y="966"/>
                  </a:lnTo>
                  <a:lnTo>
                    <a:pt x="24" y="948"/>
                  </a:lnTo>
                  <a:lnTo>
                    <a:pt x="32" y="914"/>
                  </a:lnTo>
                  <a:lnTo>
                    <a:pt x="38" y="906"/>
                  </a:lnTo>
                  <a:lnTo>
                    <a:pt x="44" y="900"/>
                  </a:lnTo>
                  <a:lnTo>
                    <a:pt x="50" y="894"/>
                  </a:lnTo>
                  <a:lnTo>
                    <a:pt x="58" y="890"/>
                  </a:lnTo>
                  <a:lnTo>
                    <a:pt x="68" y="888"/>
                  </a:lnTo>
                  <a:lnTo>
                    <a:pt x="76" y="884"/>
                  </a:lnTo>
                  <a:lnTo>
                    <a:pt x="98" y="882"/>
                  </a:lnTo>
                  <a:lnTo>
                    <a:pt x="108" y="886"/>
                  </a:lnTo>
                  <a:lnTo>
                    <a:pt x="118" y="892"/>
                  </a:lnTo>
                  <a:lnTo>
                    <a:pt x="128" y="902"/>
                  </a:lnTo>
                  <a:lnTo>
                    <a:pt x="138" y="918"/>
                  </a:lnTo>
                  <a:lnTo>
                    <a:pt x="154" y="940"/>
                  </a:lnTo>
                  <a:lnTo>
                    <a:pt x="154" y="942"/>
                  </a:lnTo>
                  <a:lnTo>
                    <a:pt x="160" y="964"/>
                  </a:lnTo>
                  <a:lnTo>
                    <a:pt x="170" y="986"/>
                  </a:lnTo>
                  <a:lnTo>
                    <a:pt x="180" y="1008"/>
                  </a:lnTo>
                  <a:lnTo>
                    <a:pt x="192" y="1028"/>
                  </a:lnTo>
                  <a:lnTo>
                    <a:pt x="204" y="1042"/>
                  </a:lnTo>
                  <a:lnTo>
                    <a:pt x="216" y="1056"/>
                  </a:lnTo>
                  <a:lnTo>
                    <a:pt x="228" y="1070"/>
                  </a:lnTo>
                  <a:lnTo>
                    <a:pt x="242" y="1082"/>
                  </a:lnTo>
                  <a:lnTo>
                    <a:pt x="258" y="1092"/>
                  </a:lnTo>
                  <a:lnTo>
                    <a:pt x="272" y="1102"/>
                  </a:lnTo>
                  <a:lnTo>
                    <a:pt x="290" y="1112"/>
                  </a:lnTo>
                  <a:lnTo>
                    <a:pt x="308" y="1120"/>
                  </a:lnTo>
                  <a:lnTo>
                    <a:pt x="326" y="1126"/>
                  </a:lnTo>
                  <a:lnTo>
                    <a:pt x="346" y="1132"/>
                  </a:lnTo>
                  <a:lnTo>
                    <a:pt x="386" y="1142"/>
                  </a:lnTo>
                  <a:lnTo>
                    <a:pt x="432" y="1148"/>
                  </a:lnTo>
                  <a:lnTo>
                    <a:pt x="482" y="1150"/>
                  </a:lnTo>
                  <a:lnTo>
                    <a:pt x="508" y="1148"/>
                  </a:lnTo>
                  <a:lnTo>
                    <a:pt x="540" y="1144"/>
                  </a:lnTo>
                  <a:lnTo>
                    <a:pt x="574" y="1138"/>
                  </a:lnTo>
                  <a:lnTo>
                    <a:pt x="610" y="1128"/>
                  </a:lnTo>
                  <a:lnTo>
                    <a:pt x="654" y="1114"/>
                  </a:lnTo>
                  <a:lnTo>
                    <a:pt x="696" y="1098"/>
                  </a:lnTo>
                  <a:lnTo>
                    <a:pt x="738" y="1080"/>
                  </a:lnTo>
                  <a:lnTo>
                    <a:pt x="776" y="1058"/>
                  </a:lnTo>
                  <a:lnTo>
                    <a:pt x="818" y="1034"/>
                  </a:lnTo>
                  <a:lnTo>
                    <a:pt x="856" y="1006"/>
                  </a:lnTo>
                  <a:lnTo>
                    <a:pt x="888" y="978"/>
                  </a:lnTo>
                  <a:lnTo>
                    <a:pt x="916" y="950"/>
                  </a:lnTo>
                  <a:lnTo>
                    <a:pt x="938" y="918"/>
                  </a:lnTo>
                  <a:lnTo>
                    <a:pt x="948" y="904"/>
                  </a:lnTo>
                  <a:lnTo>
                    <a:pt x="956" y="888"/>
                  </a:lnTo>
                  <a:lnTo>
                    <a:pt x="962" y="870"/>
                  </a:lnTo>
                  <a:lnTo>
                    <a:pt x="968" y="854"/>
                  </a:lnTo>
                  <a:lnTo>
                    <a:pt x="974" y="836"/>
                  </a:lnTo>
                  <a:lnTo>
                    <a:pt x="976" y="820"/>
                  </a:lnTo>
                  <a:lnTo>
                    <a:pt x="1012" y="824"/>
                  </a:lnTo>
                  <a:lnTo>
                    <a:pt x="1058" y="832"/>
                  </a:lnTo>
                  <a:lnTo>
                    <a:pt x="1066" y="830"/>
                  </a:lnTo>
                  <a:lnTo>
                    <a:pt x="1070" y="828"/>
                  </a:lnTo>
                  <a:lnTo>
                    <a:pt x="1078" y="872"/>
                  </a:lnTo>
                  <a:lnTo>
                    <a:pt x="1080" y="884"/>
                  </a:lnTo>
                  <a:lnTo>
                    <a:pt x="1084" y="898"/>
                  </a:lnTo>
                  <a:lnTo>
                    <a:pt x="1090" y="914"/>
                  </a:lnTo>
                  <a:lnTo>
                    <a:pt x="1100" y="932"/>
                  </a:lnTo>
                  <a:lnTo>
                    <a:pt x="1116" y="956"/>
                  </a:lnTo>
                  <a:lnTo>
                    <a:pt x="1134" y="978"/>
                  </a:lnTo>
                  <a:lnTo>
                    <a:pt x="1154" y="998"/>
                  </a:lnTo>
                  <a:lnTo>
                    <a:pt x="1176" y="1018"/>
                  </a:lnTo>
                  <a:lnTo>
                    <a:pt x="1212" y="1044"/>
                  </a:lnTo>
                  <a:lnTo>
                    <a:pt x="1250" y="1066"/>
                  </a:lnTo>
                  <a:lnTo>
                    <a:pt x="1290" y="1086"/>
                  </a:lnTo>
                  <a:lnTo>
                    <a:pt x="1334" y="1102"/>
                  </a:lnTo>
                  <a:lnTo>
                    <a:pt x="1380" y="1114"/>
                  </a:lnTo>
                  <a:lnTo>
                    <a:pt x="1430" y="1122"/>
                  </a:lnTo>
                  <a:lnTo>
                    <a:pt x="1482" y="1126"/>
                  </a:lnTo>
                  <a:lnTo>
                    <a:pt x="1536" y="1128"/>
                  </a:lnTo>
                  <a:lnTo>
                    <a:pt x="1562" y="1128"/>
                  </a:lnTo>
                  <a:lnTo>
                    <a:pt x="1586" y="1126"/>
                  </a:lnTo>
                  <a:lnTo>
                    <a:pt x="1610" y="1122"/>
                  </a:lnTo>
                  <a:lnTo>
                    <a:pt x="1634" y="1118"/>
                  </a:lnTo>
                  <a:lnTo>
                    <a:pt x="1656" y="1112"/>
                  </a:lnTo>
                  <a:lnTo>
                    <a:pt x="1678" y="1106"/>
                  </a:lnTo>
                  <a:lnTo>
                    <a:pt x="1698" y="1098"/>
                  </a:lnTo>
                  <a:lnTo>
                    <a:pt x="1718" y="1088"/>
                  </a:lnTo>
                  <a:lnTo>
                    <a:pt x="1738" y="1078"/>
                  </a:lnTo>
                  <a:lnTo>
                    <a:pt x="1756" y="1066"/>
                  </a:lnTo>
                  <a:lnTo>
                    <a:pt x="1772" y="1052"/>
                  </a:lnTo>
                  <a:lnTo>
                    <a:pt x="1790" y="1038"/>
                  </a:lnTo>
                  <a:lnTo>
                    <a:pt x="1806" y="1022"/>
                  </a:lnTo>
                  <a:lnTo>
                    <a:pt x="1820" y="1006"/>
                  </a:lnTo>
                  <a:lnTo>
                    <a:pt x="1834" y="988"/>
                  </a:lnTo>
                  <a:lnTo>
                    <a:pt x="1848" y="968"/>
                  </a:lnTo>
                  <a:lnTo>
                    <a:pt x="1858" y="950"/>
                  </a:lnTo>
                  <a:close/>
                  <a:moveTo>
                    <a:pt x="1880" y="786"/>
                  </a:moveTo>
                  <a:lnTo>
                    <a:pt x="1880" y="786"/>
                  </a:lnTo>
                  <a:lnTo>
                    <a:pt x="1878" y="808"/>
                  </a:lnTo>
                  <a:lnTo>
                    <a:pt x="1874" y="828"/>
                  </a:lnTo>
                  <a:lnTo>
                    <a:pt x="1868" y="848"/>
                  </a:lnTo>
                  <a:lnTo>
                    <a:pt x="1862" y="866"/>
                  </a:lnTo>
                  <a:lnTo>
                    <a:pt x="1854" y="886"/>
                  </a:lnTo>
                  <a:lnTo>
                    <a:pt x="1844" y="906"/>
                  </a:lnTo>
                  <a:lnTo>
                    <a:pt x="1834" y="926"/>
                  </a:lnTo>
                  <a:lnTo>
                    <a:pt x="1822" y="944"/>
                  </a:lnTo>
                  <a:lnTo>
                    <a:pt x="1808" y="962"/>
                  </a:lnTo>
                  <a:lnTo>
                    <a:pt x="1794" y="980"/>
                  </a:lnTo>
                  <a:lnTo>
                    <a:pt x="1778" y="996"/>
                  </a:lnTo>
                  <a:lnTo>
                    <a:pt x="1762" y="1010"/>
                  </a:lnTo>
                  <a:lnTo>
                    <a:pt x="1746" y="1024"/>
                  </a:lnTo>
                  <a:lnTo>
                    <a:pt x="1728" y="1036"/>
                  </a:lnTo>
                  <a:lnTo>
                    <a:pt x="1708" y="1046"/>
                  </a:lnTo>
                  <a:lnTo>
                    <a:pt x="1688" y="1056"/>
                  </a:lnTo>
                  <a:lnTo>
                    <a:pt x="1668" y="1066"/>
                  </a:lnTo>
                  <a:lnTo>
                    <a:pt x="1646" y="1074"/>
                  </a:lnTo>
                  <a:lnTo>
                    <a:pt x="1624" y="1080"/>
                  </a:lnTo>
                  <a:lnTo>
                    <a:pt x="1600" y="1084"/>
                  </a:lnTo>
                  <a:lnTo>
                    <a:pt x="1576" y="1088"/>
                  </a:lnTo>
                  <a:lnTo>
                    <a:pt x="1552" y="1092"/>
                  </a:lnTo>
                  <a:lnTo>
                    <a:pt x="1526" y="1094"/>
                  </a:lnTo>
                  <a:lnTo>
                    <a:pt x="1498" y="1094"/>
                  </a:lnTo>
                  <a:lnTo>
                    <a:pt x="1446" y="1092"/>
                  </a:lnTo>
                  <a:lnTo>
                    <a:pt x="1398" y="1086"/>
                  </a:lnTo>
                  <a:lnTo>
                    <a:pt x="1352" y="1076"/>
                  </a:lnTo>
                  <a:lnTo>
                    <a:pt x="1308" y="1062"/>
                  </a:lnTo>
                  <a:lnTo>
                    <a:pt x="1270" y="1046"/>
                  </a:lnTo>
                  <a:lnTo>
                    <a:pt x="1250" y="1036"/>
                  </a:lnTo>
                  <a:lnTo>
                    <a:pt x="1232" y="1024"/>
                  </a:lnTo>
                  <a:lnTo>
                    <a:pt x="1216" y="1012"/>
                  </a:lnTo>
                  <a:lnTo>
                    <a:pt x="1198" y="998"/>
                  </a:lnTo>
                  <a:lnTo>
                    <a:pt x="1182" y="984"/>
                  </a:lnTo>
                  <a:lnTo>
                    <a:pt x="1168" y="970"/>
                  </a:lnTo>
                  <a:lnTo>
                    <a:pt x="1148" y="948"/>
                  </a:lnTo>
                  <a:lnTo>
                    <a:pt x="1132" y="924"/>
                  </a:lnTo>
                  <a:lnTo>
                    <a:pt x="1116" y="900"/>
                  </a:lnTo>
                  <a:lnTo>
                    <a:pt x="1102" y="874"/>
                  </a:lnTo>
                  <a:lnTo>
                    <a:pt x="1090" y="838"/>
                  </a:lnTo>
                  <a:lnTo>
                    <a:pt x="1086" y="824"/>
                  </a:lnTo>
                  <a:lnTo>
                    <a:pt x="1086" y="810"/>
                  </a:lnTo>
                  <a:lnTo>
                    <a:pt x="1086" y="800"/>
                  </a:lnTo>
                  <a:lnTo>
                    <a:pt x="1090" y="786"/>
                  </a:lnTo>
                  <a:lnTo>
                    <a:pt x="1102" y="748"/>
                  </a:lnTo>
                  <a:lnTo>
                    <a:pt x="1116" y="718"/>
                  </a:lnTo>
                  <a:lnTo>
                    <a:pt x="1130" y="688"/>
                  </a:lnTo>
                  <a:lnTo>
                    <a:pt x="1148" y="660"/>
                  </a:lnTo>
                  <a:lnTo>
                    <a:pt x="1168" y="634"/>
                  </a:lnTo>
                  <a:lnTo>
                    <a:pt x="1186" y="614"/>
                  </a:lnTo>
                  <a:lnTo>
                    <a:pt x="1204" y="596"/>
                  </a:lnTo>
                  <a:lnTo>
                    <a:pt x="1222" y="580"/>
                  </a:lnTo>
                  <a:lnTo>
                    <a:pt x="1242" y="564"/>
                  </a:lnTo>
                  <a:lnTo>
                    <a:pt x="1264" y="550"/>
                  </a:lnTo>
                  <a:lnTo>
                    <a:pt x="1286" y="536"/>
                  </a:lnTo>
                  <a:lnTo>
                    <a:pt x="1308" y="524"/>
                  </a:lnTo>
                  <a:lnTo>
                    <a:pt x="1332" y="514"/>
                  </a:lnTo>
                  <a:lnTo>
                    <a:pt x="1356" y="504"/>
                  </a:lnTo>
                  <a:lnTo>
                    <a:pt x="1382" y="496"/>
                  </a:lnTo>
                  <a:lnTo>
                    <a:pt x="1408" y="488"/>
                  </a:lnTo>
                  <a:lnTo>
                    <a:pt x="1436" y="484"/>
                  </a:lnTo>
                  <a:lnTo>
                    <a:pt x="1464" y="478"/>
                  </a:lnTo>
                  <a:lnTo>
                    <a:pt x="1494" y="476"/>
                  </a:lnTo>
                  <a:lnTo>
                    <a:pt x="1524" y="474"/>
                  </a:lnTo>
                  <a:lnTo>
                    <a:pt x="1556" y="474"/>
                  </a:lnTo>
                  <a:lnTo>
                    <a:pt x="1604" y="476"/>
                  </a:lnTo>
                  <a:lnTo>
                    <a:pt x="1626" y="478"/>
                  </a:lnTo>
                  <a:lnTo>
                    <a:pt x="1648" y="482"/>
                  </a:lnTo>
                  <a:lnTo>
                    <a:pt x="1668" y="488"/>
                  </a:lnTo>
                  <a:lnTo>
                    <a:pt x="1688" y="494"/>
                  </a:lnTo>
                  <a:lnTo>
                    <a:pt x="1708" y="502"/>
                  </a:lnTo>
                  <a:lnTo>
                    <a:pt x="1726" y="510"/>
                  </a:lnTo>
                  <a:lnTo>
                    <a:pt x="1742" y="520"/>
                  </a:lnTo>
                  <a:lnTo>
                    <a:pt x="1758" y="530"/>
                  </a:lnTo>
                  <a:lnTo>
                    <a:pt x="1774" y="542"/>
                  </a:lnTo>
                  <a:lnTo>
                    <a:pt x="1788" y="556"/>
                  </a:lnTo>
                  <a:lnTo>
                    <a:pt x="1802" y="570"/>
                  </a:lnTo>
                  <a:lnTo>
                    <a:pt x="1814" y="584"/>
                  </a:lnTo>
                  <a:lnTo>
                    <a:pt x="1826" y="602"/>
                  </a:lnTo>
                  <a:lnTo>
                    <a:pt x="1836" y="618"/>
                  </a:lnTo>
                  <a:lnTo>
                    <a:pt x="1846" y="638"/>
                  </a:lnTo>
                  <a:lnTo>
                    <a:pt x="1856" y="660"/>
                  </a:lnTo>
                  <a:lnTo>
                    <a:pt x="1864" y="680"/>
                  </a:lnTo>
                  <a:lnTo>
                    <a:pt x="1870" y="700"/>
                  </a:lnTo>
                  <a:lnTo>
                    <a:pt x="1874" y="722"/>
                  </a:lnTo>
                  <a:lnTo>
                    <a:pt x="1878" y="744"/>
                  </a:lnTo>
                  <a:lnTo>
                    <a:pt x="1880" y="764"/>
                  </a:lnTo>
                  <a:lnTo>
                    <a:pt x="1880" y="786"/>
                  </a:lnTo>
                  <a:close/>
                  <a:moveTo>
                    <a:pt x="978" y="798"/>
                  </a:moveTo>
                  <a:lnTo>
                    <a:pt x="978" y="798"/>
                  </a:lnTo>
                  <a:lnTo>
                    <a:pt x="978" y="780"/>
                  </a:lnTo>
                  <a:lnTo>
                    <a:pt x="978" y="756"/>
                  </a:lnTo>
                  <a:lnTo>
                    <a:pt x="982" y="762"/>
                  </a:lnTo>
                  <a:lnTo>
                    <a:pt x="986" y="768"/>
                  </a:lnTo>
                  <a:lnTo>
                    <a:pt x="990" y="758"/>
                  </a:lnTo>
                  <a:lnTo>
                    <a:pt x="996" y="750"/>
                  </a:lnTo>
                  <a:lnTo>
                    <a:pt x="1002" y="744"/>
                  </a:lnTo>
                  <a:lnTo>
                    <a:pt x="1010" y="740"/>
                  </a:lnTo>
                  <a:lnTo>
                    <a:pt x="1018" y="738"/>
                  </a:lnTo>
                  <a:lnTo>
                    <a:pt x="1028" y="736"/>
                  </a:lnTo>
                  <a:lnTo>
                    <a:pt x="1036" y="738"/>
                  </a:lnTo>
                  <a:lnTo>
                    <a:pt x="1046" y="738"/>
                  </a:lnTo>
                  <a:lnTo>
                    <a:pt x="1052" y="742"/>
                  </a:lnTo>
                  <a:lnTo>
                    <a:pt x="1058" y="748"/>
                  </a:lnTo>
                  <a:lnTo>
                    <a:pt x="1068" y="754"/>
                  </a:lnTo>
                  <a:lnTo>
                    <a:pt x="1064" y="768"/>
                  </a:lnTo>
                  <a:lnTo>
                    <a:pt x="1064" y="778"/>
                  </a:lnTo>
                  <a:lnTo>
                    <a:pt x="1064" y="786"/>
                  </a:lnTo>
                  <a:lnTo>
                    <a:pt x="1066" y="800"/>
                  </a:lnTo>
                  <a:lnTo>
                    <a:pt x="1060" y="796"/>
                  </a:lnTo>
                  <a:lnTo>
                    <a:pt x="1054" y="794"/>
                  </a:lnTo>
                  <a:lnTo>
                    <a:pt x="1036" y="792"/>
                  </a:lnTo>
                  <a:lnTo>
                    <a:pt x="1002" y="792"/>
                  </a:lnTo>
                  <a:lnTo>
                    <a:pt x="988" y="794"/>
                  </a:lnTo>
                  <a:lnTo>
                    <a:pt x="978" y="798"/>
                  </a:lnTo>
                  <a:close/>
                  <a:moveTo>
                    <a:pt x="918" y="612"/>
                  </a:moveTo>
                  <a:lnTo>
                    <a:pt x="918" y="612"/>
                  </a:lnTo>
                  <a:lnTo>
                    <a:pt x="926" y="630"/>
                  </a:lnTo>
                  <a:lnTo>
                    <a:pt x="934" y="650"/>
                  </a:lnTo>
                  <a:lnTo>
                    <a:pt x="940" y="668"/>
                  </a:lnTo>
                  <a:lnTo>
                    <a:pt x="946" y="690"/>
                  </a:lnTo>
                  <a:lnTo>
                    <a:pt x="950" y="710"/>
                  </a:lnTo>
                  <a:lnTo>
                    <a:pt x="954" y="732"/>
                  </a:lnTo>
                  <a:lnTo>
                    <a:pt x="956" y="756"/>
                  </a:lnTo>
                  <a:lnTo>
                    <a:pt x="956" y="780"/>
                  </a:lnTo>
                  <a:lnTo>
                    <a:pt x="954" y="796"/>
                  </a:lnTo>
                  <a:lnTo>
                    <a:pt x="954" y="812"/>
                  </a:lnTo>
                  <a:lnTo>
                    <a:pt x="950" y="828"/>
                  </a:lnTo>
                  <a:lnTo>
                    <a:pt x="946" y="844"/>
                  </a:lnTo>
                  <a:lnTo>
                    <a:pt x="940" y="860"/>
                  </a:lnTo>
                  <a:lnTo>
                    <a:pt x="934" y="874"/>
                  </a:lnTo>
                  <a:lnTo>
                    <a:pt x="916" y="904"/>
                  </a:lnTo>
                  <a:lnTo>
                    <a:pt x="894" y="934"/>
                  </a:lnTo>
                  <a:lnTo>
                    <a:pt x="868" y="962"/>
                  </a:lnTo>
                  <a:lnTo>
                    <a:pt x="836" y="990"/>
                  </a:lnTo>
                  <a:lnTo>
                    <a:pt x="800" y="1018"/>
                  </a:lnTo>
                  <a:lnTo>
                    <a:pt x="760" y="1044"/>
                  </a:lnTo>
                  <a:lnTo>
                    <a:pt x="720" y="1064"/>
                  </a:lnTo>
                  <a:lnTo>
                    <a:pt x="678" y="1082"/>
                  </a:lnTo>
                  <a:lnTo>
                    <a:pt x="634" y="1098"/>
                  </a:lnTo>
                  <a:lnTo>
                    <a:pt x="590" y="1110"/>
                  </a:lnTo>
                  <a:lnTo>
                    <a:pt x="546" y="1118"/>
                  </a:lnTo>
                  <a:lnTo>
                    <a:pt x="498" y="1122"/>
                  </a:lnTo>
                  <a:lnTo>
                    <a:pt x="450" y="1124"/>
                  </a:lnTo>
                  <a:lnTo>
                    <a:pt x="412" y="1122"/>
                  </a:lnTo>
                  <a:lnTo>
                    <a:pt x="376" y="1118"/>
                  </a:lnTo>
                  <a:lnTo>
                    <a:pt x="342" y="1110"/>
                  </a:lnTo>
                  <a:lnTo>
                    <a:pt x="312" y="1098"/>
                  </a:lnTo>
                  <a:lnTo>
                    <a:pt x="284" y="1084"/>
                  </a:lnTo>
                  <a:lnTo>
                    <a:pt x="258" y="1064"/>
                  </a:lnTo>
                  <a:lnTo>
                    <a:pt x="236" y="1044"/>
                  </a:lnTo>
                  <a:lnTo>
                    <a:pt x="216" y="1018"/>
                  </a:lnTo>
                  <a:lnTo>
                    <a:pt x="198" y="988"/>
                  </a:lnTo>
                  <a:lnTo>
                    <a:pt x="184" y="956"/>
                  </a:lnTo>
                  <a:lnTo>
                    <a:pt x="178" y="942"/>
                  </a:lnTo>
                  <a:lnTo>
                    <a:pt x="176" y="928"/>
                  </a:lnTo>
                  <a:lnTo>
                    <a:pt x="174" y="914"/>
                  </a:lnTo>
                  <a:lnTo>
                    <a:pt x="172" y="898"/>
                  </a:lnTo>
                  <a:lnTo>
                    <a:pt x="174" y="890"/>
                  </a:lnTo>
                  <a:lnTo>
                    <a:pt x="180" y="876"/>
                  </a:lnTo>
                  <a:lnTo>
                    <a:pt x="198" y="828"/>
                  </a:lnTo>
                  <a:lnTo>
                    <a:pt x="216" y="788"/>
                  </a:lnTo>
                  <a:lnTo>
                    <a:pt x="236" y="750"/>
                  </a:lnTo>
                  <a:lnTo>
                    <a:pt x="258" y="714"/>
                  </a:lnTo>
                  <a:lnTo>
                    <a:pt x="280" y="680"/>
                  </a:lnTo>
                  <a:lnTo>
                    <a:pt x="300" y="654"/>
                  </a:lnTo>
                  <a:lnTo>
                    <a:pt x="318" y="630"/>
                  </a:lnTo>
                  <a:lnTo>
                    <a:pt x="338" y="608"/>
                  </a:lnTo>
                  <a:lnTo>
                    <a:pt x="358" y="586"/>
                  </a:lnTo>
                  <a:lnTo>
                    <a:pt x="380" y="568"/>
                  </a:lnTo>
                  <a:lnTo>
                    <a:pt x="400" y="550"/>
                  </a:lnTo>
                  <a:lnTo>
                    <a:pt x="422" y="534"/>
                  </a:lnTo>
                  <a:lnTo>
                    <a:pt x="444" y="520"/>
                  </a:lnTo>
                  <a:lnTo>
                    <a:pt x="466" y="508"/>
                  </a:lnTo>
                  <a:lnTo>
                    <a:pt x="488" y="496"/>
                  </a:lnTo>
                  <a:lnTo>
                    <a:pt x="512" y="488"/>
                  </a:lnTo>
                  <a:lnTo>
                    <a:pt x="536" y="480"/>
                  </a:lnTo>
                  <a:lnTo>
                    <a:pt x="560" y="474"/>
                  </a:lnTo>
                  <a:lnTo>
                    <a:pt x="584" y="470"/>
                  </a:lnTo>
                  <a:lnTo>
                    <a:pt x="610" y="468"/>
                  </a:lnTo>
                  <a:lnTo>
                    <a:pt x="634" y="466"/>
                  </a:lnTo>
                  <a:lnTo>
                    <a:pt x="684" y="470"/>
                  </a:lnTo>
                  <a:lnTo>
                    <a:pt x="708" y="472"/>
                  </a:lnTo>
                  <a:lnTo>
                    <a:pt x="730" y="476"/>
                  </a:lnTo>
                  <a:lnTo>
                    <a:pt x="752" y="482"/>
                  </a:lnTo>
                  <a:lnTo>
                    <a:pt x="772" y="488"/>
                  </a:lnTo>
                  <a:lnTo>
                    <a:pt x="790" y="494"/>
                  </a:lnTo>
                  <a:lnTo>
                    <a:pt x="810" y="504"/>
                  </a:lnTo>
                  <a:lnTo>
                    <a:pt x="826" y="512"/>
                  </a:lnTo>
                  <a:lnTo>
                    <a:pt x="842" y="524"/>
                  </a:lnTo>
                  <a:lnTo>
                    <a:pt x="858" y="536"/>
                  </a:lnTo>
                  <a:lnTo>
                    <a:pt x="872" y="548"/>
                  </a:lnTo>
                  <a:lnTo>
                    <a:pt x="884" y="564"/>
                  </a:lnTo>
                  <a:lnTo>
                    <a:pt x="896" y="578"/>
                  </a:lnTo>
                  <a:lnTo>
                    <a:pt x="908" y="594"/>
                  </a:lnTo>
                  <a:lnTo>
                    <a:pt x="918" y="612"/>
                  </a:lnTo>
                  <a:close/>
                  <a:moveTo>
                    <a:pt x="226" y="462"/>
                  </a:moveTo>
                  <a:lnTo>
                    <a:pt x="226" y="462"/>
                  </a:lnTo>
                  <a:lnTo>
                    <a:pt x="228" y="458"/>
                  </a:lnTo>
                  <a:lnTo>
                    <a:pt x="232" y="454"/>
                  </a:lnTo>
                  <a:lnTo>
                    <a:pt x="246" y="442"/>
                  </a:lnTo>
                  <a:lnTo>
                    <a:pt x="258" y="434"/>
                  </a:lnTo>
                  <a:lnTo>
                    <a:pt x="272" y="428"/>
                  </a:lnTo>
                  <a:lnTo>
                    <a:pt x="288" y="424"/>
                  </a:lnTo>
                  <a:lnTo>
                    <a:pt x="304" y="422"/>
                  </a:lnTo>
                  <a:lnTo>
                    <a:pt x="336" y="424"/>
                  </a:lnTo>
                  <a:lnTo>
                    <a:pt x="350" y="428"/>
                  </a:lnTo>
                  <a:lnTo>
                    <a:pt x="364" y="432"/>
                  </a:lnTo>
                  <a:lnTo>
                    <a:pt x="376" y="436"/>
                  </a:lnTo>
                  <a:lnTo>
                    <a:pt x="388" y="442"/>
                  </a:lnTo>
                  <a:lnTo>
                    <a:pt x="400" y="450"/>
                  </a:lnTo>
                  <a:lnTo>
                    <a:pt x="410" y="458"/>
                  </a:lnTo>
                  <a:lnTo>
                    <a:pt x="428" y="474"/>
                  </a:lnTo>
                  <a:lnTo>
                    <a:pt x="442" y="492"/>
                  </a:lnTo>
                  <a:lnTo>
                    <a:pt x="444" y="492"/>
                  </a:lnTo>
                  <a:lnTo>
                    <a:pt x="446" y="496"/>
                  </a:lnTo>
                  <a:lnTo>
                    <a:pt x="452" y="498"/>
                  </a:lnTo>
                  <a:lnTo>
                    <a:pt x="428" y="512"/>
                  </a:lnTo>
                  <a:lnTo>
                    <a:pt x="406" y="526"/>
                  </a:lnTo>
                  <a:lnTo>
                    <a:pt x="382" y="542"/>
                  </a:lnTo>
                  <a:lnTo>
                    <a:pt x="360" y="560"/>
                  </a:lnTo>
                  <a:lnTo>
                    <a:pt x="338" y="580"/>
                  </a:lnTo>
                  <a:lnTo>
                    <a:pt x="318" y="600"/>
                  </a:lnTo>
                  <a:lnTo>
                    <a:pt x="296" y="622"/>
                  </a:lnTo>
                  <a:lnTo>
                    <a:pt x="276" y="646"/>
                  </a:lnTo>
                  <a:lnTo>
                    <a:pt x="240" y="694"/>
                  </a:lnTo>
                  <a:lnTo>
                    <a:pt x="224" y="718"/>
                  </a:lnTo>
                  <a:lnTo>
                    <a:pt x="208" y="742"/>
                  </a:lnTo>
                  <a:lnTo>
                    <a:pt x="204" y="738"/>
                  </a:lnTo>
                  <a:lnTo>
                    <a:pt x="182" y="744"/>
                  </a:lnTo>
                  <a:lnTo>
                    <a:pt x="164" y="746"/>
                  </a:lnTo>
                  <a:lnTo>
                    <a:pt x="156" y="746"/>
                  </a:lnTo>
                  <a:lnTo>
                    <a:pt x="148" y="744"/>
                  </a:lnTo>
                  <a:lnTo>
                    <a:pt x="140" y="742"/>
                  </a:lnTo>
                  <a:lnTo>
                    <a:pt x="134" y="738"/>
                  </a:lnTo>
                  <a:lnTo>
                    <a:pt x="126" y="730"/>
                  </a:lnTo>
                  <a:lnTo>
                    <a:pt x="120" y="724"/>
                  </a:lnTo>
                  <a:lnTo>
                    <a:pt x="116" y="716"/>
                  </a:lnTo>
                  <a:lnTo>
                    <a:pt x="116" y="708"/>
                  </a:lnTo>
                  <a:lnTo>
                    <a:pt x="118" y="690"/>
                  </a:lnTo>
                  <a:lnTo>
                    <a:pt x="122" y="674"/>
                  </a:lnTo>
                  <a:lnTo>
                    <a:pt x="130" y="660"/>
                  </a:lnTo>
                  <a:lnTo>
                    <a:pt x="142" y="646"/>
                  </a:lnTo>
                  <a:lnTo>
                    <a:pt x="156" y="632"/>
                  </a:lnTo>
                  <a:lnTo>
                    <a:pt x="174" y="620"/>
                  </a:lnTo>
                  <a:lnTo>
                    <a:pt x="196" y="610"/>
                  </a:lnTo>
                  <a:lnTo>
                    <a:pt x="220" y="600"/>
                  </a:lnTo>
                  <a:lnTo>
                    <a:pt x="248" y="592"/>
                  </a:lnTo>
                  <a:lnTo>
                    <a:pt x="292" y="580"/>
                  </a:lnTo>
                  <a:lnTo>
                    <a:pt x="306" y="576"/>
                  </a:lnTo>
                  <a:lnTo>
                    <a:pt x="316" y="574"/>
                  </a:lnTo>
                  <a:lnTo>
                    <a:pt x="322" y="570"/>
                  </a:lnTo>
                  <a:lnTo>
                    <a:pt x="324" y="566"/>
                  </a:lnTo>
                  <a:lnTo>
                    <a:pt x="300" y="550"/>
                  </a:lnTo>
                  <a:lnTo>
                    <a:pt x="276" y="530"/>
                  </a:lnTo>
                  <a:lnTo>
                    <a:pt x="254" y="510"/>
                  </a:lnTo>
                  <a:lnTo>
                    <a:pt x="240" y="494"/>
                  </a:lnTo>
                  <a:lnTo>
                    <a:pt x="230" y="478"/>
                  </a:lnTo>
                  <a:lnTo>
                    <a:pt x="228" y="470"/>
                  </a:lnTo>
                  <a:lnTo>
                    <a:pt x="226" y="4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06" name="Freeform 7"/>
            <p:cNvSpPr>
              <a:spLocks/>
            </p:cNvSpPr>
            <p:nvPr/>
          </p:nvSpPr>
          <p:spPr bwMode="auto">
            <a:xfrm>
              <a:off x="616859" y="2656757"/>
              <a:ext cx="1189825" cy="474364"/>
            </a:xfrm>
            <a:custGeom>
              <a:avLst/>
              <a:gdLst>
                <a:gd name="T0" fmla="*/ 1474 w 1520"/>
                <a:gd name="T1" fmla="*/ 266 h 606"/>
                <a:gd name="T2" fmla="*/ 1486 w 1520"/>
                <a:gd name="T3" fmla="*/ 238 h 606"/>
                <a:gd name="T4" fmla="*/ 1438 w 1520"/>
                <a:gd name="T5" fmla="*/ 204 h 606"/>
                <a:gd name="T6" fmla="*/ 1296 w 1520"/>
                <a:gd name="T7" fmla="*/ 176 h 606"/>
                <a:gd name="T8" fmla="*/ 1124 w 1520"/>
                <a:gd name="T9" fmla="*/ 182 h 606"/>
                <a:gd name="T10" fmla="*/ 944 w 1520"/>
                <a:gd name="T11" fmla="*/ 226 h 606"/>
                <a:gd name="T12" fmla="*/ 836 w 1520"/>
                <a:gd name="T13" fmla="*/ 270 h 606"/>
                <a:gd name="T14" fmla="*/ 794 w 1520"/>
                <a:gd name="T15" fmla="*/ 272 h 606"/>
                <a:gd name="T16" fmla="*/ 786 w 1520"/>
                <a:gd name="T17" fmla="*/ 254 h 606"/>
                <a:gd name="T18" fmla="*/ 866 w 1520"/>
                <a:gd name="T19" fmla="*/ 158 h 606"/>
                <a:gd name="T20" fmla="*/ 942 w 1520"/>
                <a:gd name="T21" fmla="*/ 64 h 606"/>
                <a:gd name="T22" fmla="*/ 942 w 1520"/>
                <a:gd name="T23" fmla="*/ 26 h 606"/>
                <a:gd name="T24" fmla="*/ 882 w 1520"/>
                <a:gd name="T25" fmla="*/ 2 h 606"/>
                <a:gd name="T26" fmla="*/ 774 w 1520"/>
                <a:gd name="T27" fmla="*/ 10 h 606"/>
                <a:gd name="T28" fmla="*/ 592 w 1520"/>
                <a:gd name="T29" fmla="*/ 76 h 606"/>
                <a:gd name="T30" fmla="*/ 284 w 1520"/>
                <a:gd name="T31" fmla="*/ 266 h 606"/>
                <a:gd name="T32" fmla="*/ 326 w 1520"/>
                <a:gd name="T33" fmla="*/ 156 h 606"/>
                <a:gd name="T34" fmla="*/ 340 w 1520"/>
                <a:gd name="T35" fmla="*/ 84 h 606"/>
                <a:gd name="T36" fmla="*/ 322 w 1520"/>
                <a:gd name="T37" fmla="*/ 64 h 606"/>
                <a:gd name="T38" fmla="*/ 262 w 1520"/>
                <a:gd name="T39" fmla="*/ 74 h 606"/>
                <a:gd name="T40" fmla="*/ 148 w 1520"/>
                <a:gd name="T41" fmla="*/ 158 h 606"/>
                <a:gd name="T42" fmla="*/ 56 w 1520"/>
                <a:gd name="T43" fmla="*/ 296 h 606"/>
                <a:gd name="T44" fmla="*/ 2 w 1520"/>
                <a:gd name="T45" fmla="*/ 428 h 606"/>
                <a:gd name="T46" fmla="*/ 8 w 1520"/>
                <a:gd name="T47" fmla="*/ 464 h 606"/>
                <a:gd name="T48" fmla="*/ 184 w 1520"/>
                <a:gd name="T49" fmla="*/ 414 h 606"/>
                <a:gd name="T50" fmla="*/ 282 w 1520"/>
                <a:gd name="T51" fmla="*/ 418 h 606"/>
                <a:gd name="T52" fmla="*/ 416 w 1520"/>
                <a:gd name="T53" fmla="*/ 478 h 606"/>
                <a:gd name="T54" fmla="*/ 432 w 1520"/>
                <a:gd name="T55" fmla="*/ 504 h 606"/>
                <a:gd name="T56" fmla="*/ 474 w 1520"/>
                <a:gd name="T57" fmla="*/ 528 h 606"/>
                <a:gd name="T58" fmla="*/ 496 w 1520"/>
                <a:gd name="T59" fmla="*/ 516 h 606"/>
                <a:gd name="T60" fmla="*/ 506 w 1520"/>
                <a:gd name="T61" fmla="*/ 516 h 606"/>
                <a:gd name="T62" fmla="*/ 522 w 1520"/>
                <a:gd name="T63" fmla="*/ 528 h 606"/>
                <a:gd name="T64" fmla="*/ 572 w 1520"/>
                <a:gd name="T65" fmla="*/ 480 h 606"/>
                <a:gd name="T66" fmla="*/ 566 w 1520"/>
                <a:gd name="T67" fmla="*/ 566 h 606"/>
                <a:gd name="T68" fmla="*/ 576 w 1520"/>
                <a:gd name="T69" fmla="*/ 578 h 606"/>
                <a:gd name="T70" fmla="*/ 700 w 1520"/>
                <a:gd name="T71" fmla="*/ 448 h 606"/>
                <a:gd name="T72" fmla="*/ 650 w 1520"/>
                <a:gd name="T73" fmla="*/ 534 h 606"/>
                <a:gd name="T74" fmla="*/ 670 w 1520"/>
                <a:gd name="T75" fmla="*/ 532 h 606"/>
                <a:gd name="T76" fmla="*/ 734 w 1520"/>
                <a:gd name="T77" fmla="*/ 478 h 606"/>
                <a:gd name="T78" fmla="*/ 704 w 1520"/>
                <a:gd name="T79" fmla="*/ 530 h 606"/>
                <a:gd name="T80" fmla="*/ 716 w 1520"/>
                <a:gd name="T81" fmla="*/ 540 h 606"/>
                <a:gd name="T82" fmla="*/ 830 w 1520"/>
                <a:gd name="T83" fmla="*/ 482 h 606"/>
                <a:gd name="T84" fmla="*/ 926 w 1520"/>
                <a:gd name="T85" fmla="*/ 440 h 606"/>
                <a:gd name="T86" fmla="*/ 1114 w 1520"/>
                <a:gd name="T87" fmla="*/ 414 h 606"/>
                <a:gd name="T88" fmla="*/ 1262 w 1520"/>
                <a:gd name="T89" fmla="*/ 446 h 606"/>
                <a:gd name="T90" fmla="*/ 1376 w 1520"/>
                <a:gd name="T91" fmla="*/ 536 h 606"/>
                <a:gd name="T92" fmla="*/ 1434 w 1520"/>
                <a:gd name="T93" fmla="*/ 604 h 606"/>
                <a:gd name="T94" fmla="*/ 1508 w 1520"/>
                <a:gd name="T95" fmla="*/ 576 h 606"/>
                <a:gd name="T96" fmla="*/ 1520 w 1520"/>
                <a:gd name="T97" fmla="*/ 542 h 606"/>
                <a:gd name="T98" fmla="*/ 1434 w 1520"/>
                <a:gd name="T99" fmla="*/ 470 h 606"/>
                <a:gd name="T100" fmla="*/ 1306 w 1520"/>
                <a:gd name="T101" fmla="*/ 382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20"/>
                <a:gd name="T154" fmla="*/ 0 h 606"/>
                <a:gd name="T155" fmla="*/ 1520 w 1520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20" h="606">
                  <a:moveTo>
                    <a:pt x="1394" y="322"/>
                  </a:moveTo>
                  <a:lnTo>
                    <a:pt x="1394" y="322"/>
                  </a:lnTo>
                  <a:lnTo>
                    <a:pt x="1434" y="296"/>
                  </a:lnTo>
                  <a:lnTo>
                    <a:pt x="1464" y="274"/>
                  </a:lnTo>
                  <a:lnTo>
                    <a:pt x="1474" y="266"/>
                  </a:lnTo>
                  <a:lnTo>
                    <a:pt x="1482" y="258"/>
                  </a:lnTo>
                  <a:lnTo>
                    <a:pt x="1486" y="250"/>
                  </a:lnTo>
                  <a:lnTo>
                    <a:pt x="1488" y="246"/>
                  </a:lnTo>
                  <a:lnTo>
                    <a:pt x="1486" y="238"/>
                  </a:lnTo>
                  <a:lnTo>
                    <a:pt x="1482" y="230"/>
                  </a:lnTo>
                  <a:lnTo>
                    <a:pt x="1476" y="222"/>
                  </a:lnTo>
                  <a:lnTo>
                    <a:pt x="1466" y="216"/>
                  </a:lnTo>
                  <a:lnTo>
                    <a:pt x="1454" y="210"/>
                  </a:lnTo>
                  <a:lnTo>
                    <a:pt x="1438" y="204"/>
                  </a:lnTo>
                  <a:lnTo>
                    <a:pt x="1400" y="192"/>
                  </a:lnTo>
                  <a:lnTo>
                    <a:pt x="1366" y="186"/>
                  </a:lnTo>
                  <a:lnTo>
                    <a:pt x="1330" y="180"/>
                  </a:lnTo>
                  <a:lnTo>
                    <a:pt x="1296" y="176"/>
                  </a:lnTo>
                  <a:lnTo>
                    <a:pt x="1260" y="176"/>
                  </a:lnTo>
                  <a:lnTo>
                    <a:pt x="1212" y="176"/>
                  </a:lnTo>
                  <a:lnTo>
                    <a:pt x="1166" y="178"/>
                  </a:lnTo>
                  <a:lnTo>
                    <a:pt x="1124" y="182"/>
                  </a:lnTo>
                  <a:lnTo>
                    <a:pt x="1084" y="188"/>
                  </a:lnTo>
                  <a:lnTo>
                    <a:pt x="1046" y="196"/>
                  </a:lnTo>
                  <a:lnTo>
                    <a:pt x="1008" y="204"/>
                  </a:lnTo>
                  <a:lnTo>
                    <a:pt x="974" y="214"/>
                  </a:lnTo>
                  <a:lnTo>
                    <a:pt x="944" y="226"/>
                  </a:lnTo>
                  <a:lnTo>
                    <a:pt x="868" y="258"/>
                  </a:lnTo>
                  <a:lnTo>
                    <a:pt x="852" y="266"/>
                  </a:lnTo>
                  <a:lnTo>
                    <a:pt x="836" y="270"/>
                  </a:lnTo>
                  <a:lnTo>
                    <a:pt x="822" y="274"/>
                  </a:lnTo>
                  <a:lnTo>
                    <a:pt x="810" y="274"/>
                  </a:lnTo>
                  <a:lnTo>
                    <a:pt x="802" y="274"/>
                  </a:lnTo>
                  <a:lnTo>
                    <a:pt x="794" y="272"/>
                  </a:lnTo>
                  <a:lnTo>
                    <a:pt x="790" y="268"/>
                  </a:lnTo>
                  <a:lnTo>
                    <a:pt x="786" y="266"/>
                  </a:lnTo>
                  <a:lnTo>
                    <a:pt x="786" y="254"/>
                  </a:lnTo>
                  <a:lnTo>
                    <a:pt x="786" y="250"/>
                  </a:lnTo>
                  <a:lnTo>
                    <a:pt x="790" y="244"/>
                  </a:lnTo>
                  <a:lnTo>
                    <a:pt x="806" y="224"/>
                  </a:lnTo>
                  <a:lnTo>
                    <a:pt x="830" y="196"/>
                  </a:lnTo>
                  <a:lnTo>
                    <a:pt x="866" y="158"/>
                  </a:lnTo>
                  <a:lnTo>
                    <a:pt x="900" y="120"/>
                  </a:lnTo>
                  <a:lnTo>
                    <a:pt x="926" y="88"/>
                  </a:lnTo>
                  <a:lnTo>
                    <a:pt x="934" y="76"/>
                  </a:lnTo>
                  <a:lnTo>
                    <a:pt x="942" y="64"/>
                  </a:lnTo>
                  <a:lnTo>
                    <a:pt x="946" y="54"/>
                  </a:lnTo>
                  <a:lnTo>
                    <a:pt x="946" y="46"/>
                  </a:lnTo>
                  <a:lnTo>
                    <a:pt x="946" y="34"/>
                  </a:lnTo>
                  <a:lnTo>
                    <a:pt x="942" y="26"/>
                  </a:lnTo>
                  <a:lnTo>
                    <a:pt x="934" y="18"/>
                  </a:lnTo>
                  <a:lnTo>
                    <a:pt x="926" y="12"/>
                  </a:lnTo>
                  <a:lnTo>
                    <a:pt x="914" y="6"/>
                  </a:lnTo>
                  <a:lnTo>
                    <a:pt x="898" y="4"/>
                  </a:lnTo>
                  <a:lnTo>
                    <a:pt x="882" y="2"/>
                  </a:lnTo>
                  <a:lnTo>
                    <a:pt x="862" y="0"/>
                  </a:lnTo>
                  <a:lnTo>
                    <a:pt x="842" y="2"/>
                  </a:lnTo>
                  <a:lnTo>
                    <a:pt x="820" y="4"/>
                  </a:lnTo>
                  <a:lnTo>
                    <a:pt x="774" y="10"/>
                  </a:lnTo>
                  <a:lnTo>
                    <a:pt x="726" y="24"/>
                  </a:lnTo>
                  <a:lnTo>
                    <a:pt x="674" y="42"/>
                  </a:lnTo>
                  <a:lnTo>
                    <a:pt x="632" y="58"/>
                  </a:lnTo>
                  <a:lnTo>
                    <a:pt x="592" y="76"/>
                  </a:lnTo>
                  <a:lnTo>
                    <a:pt x="554" y="96"/>
                  </a:lnTo>
                  <a:lnTo>
                    <a:pt x="520" y="118"/>
                  </a:lnTo>
                  <a:lnTo>
                    <a:pt x="304" y="266"/>
                  </a:lnTo>
                  <a:lnTo>
                    <a:pt x="284" y="266"/>
                  </a:lnTo>
                  <a:lnTo>
                    <a:pt x="284" y="256"/>
                  </a:lnTo>
                  <a:lnTo>
                    <a:pt x="308" y="202"/>
                  </a:lnTo>
                  <a:lnTo>
                    <a:pt x="326" y="156"/>
                  </a:lnTo>
                  <a:lnTo>
                    <a:pt x="332" y="136"/>
                  </a:lnTo>
                  <a:lnTo>
                    <a:pt x="338" y="118"/>
                  </a:lnTo>
                  <a:lnTo>
                    <a:pt x="340" y="100"/>
                  </a:lnTo>
                  <a:lnTo>
                    <a:pt x="340" y="84"/>
                  </a:lnTo>
                  <a:lnTo>
                    <a:pt x="340" y="70"/>
                  </a:lnTo>
                  <a:lnTo>
                    <a:pt x="338" y="66"/>
                  </a:lnTo>
                  <a:lnTo>
                    <a:pt x="334" y="66"/>
                  </a:lnTo>
                  <a:lnTo>
                    <a:pt x="322" y="64"/>
                  </a:lnTo>
                  <a:lnTo>
                    <a:pt x="308" y="64"/>
                  </a:lnTo>
                  <a:lnTo>
                    <a:pt x="292" y="66"/>
                  </a:lnTo>
                  <a:lnTo>
                    <a:pt x="278" y="70"/>
                  </a:lnTo>
                  <a:lnTo>
                    <a:pt x="262" y="74"/>
                  </a:lnTo>
                  <a:lnTo>
                    <a:pt x="248" y="80"/>
                  </a:lnTo>
                  <a:lnTo>
                    <a:pt x="234" y="88"/>
                  </a:lnTo>
                  <a:lnTo>
                    <a:pt x="204" y="106"/>
                  </a:lnTo>
                  <a:lnTo>
                    <a:pt x="176" y="130"/>
                  </a:lnTo>
                  <a:lnTo>
                    <a:pt x="148" y="158"/>
                  </a:lnTo>
                  <a:lnTo>
                    <a:pt x="120" y="194"/>
                  </a:lnTo>
                  <a:lnTo>
                    <a:pt x="92" y="234"/>
                  </a:lnTo>
                  <a:lnTo>
                    <a:pt x="72" y="264"/>
                  </a:lnTo>
                  <a:lnTo>
                    <a:pt x="56" y="296"/>
                  </a:lnTo>
                  <a:lnTo>
                    <a:pt x="40" y="328"/>
                  </a:lnTo>
                  <a:lnTo>
                    <a:pt x="24" y="362"/>
                  </a:lnTo>
                  <a:lnTo>
                    <a:pt x="6" y="410"/>
                  </a:lnTo>
                  <a:lnTo>
                    <a:pt x="2" y="428"/>
                  </a:lnTo>
                  <a:lnTo>
                    <a:pt x="0" y="442"/>
                  </a:lnTo>
                  <a:lnTo>
                    <a:pt x="2" y="450"/>
                  </a:lnTo>
                  <a:lnTo>
                    <a:pt x="8" y="464"/>
                  </a:lnTo>
                  <a:lnTo>
                    <a:pt x="50" y="444"/>
                  </a:lnTo>
                  <a:lnTo>
                    <a:pt x="94" y="430"/>
                  </a:lnTo>
                  <a:lnTo>
                    <a:pt x="138" y="420"/>
                  </a:lnTo>
                  <a:lnTo>
                    <a:pt x="184" y="414"/>
                  </a:lnTo>
                  <a:lnTo>
                    <a:pt x="190" y="414"/>
                  </a:lnTo>
                  <a:lnTo>
                    <a:pt x="214" y="412"/>
                  </a:lnTo>
                  <a:lnTo>
                    <a:pt x="248" y="414"/>
                  </a:lnTo>
                  <a:lnTo>
                    <a:pt x="282" y="418"/>
                  </a:lnTo>
                  <a:lnTo>
                    <a:pt x="312" y="424"/>
                  </a:lnTo>
                  <a:lnTo>
                    <a:pt x="340" y="434"/>
                  </a:lnTo>
                  <a:lnTo>
                    <a:pt x="368" y="446"/>
                  </a:lnTo>
                  <a:lnTo>
                    <a:pt x="392" y="460"/>
                  </a:lnTo>
                  <a:lnTo>
                    <a:pt x="416" y="478"/>
                  </a:lnTo>
                  <a:lnTo>
                    <a:pt x="436" y="498"/>
                  </a:lnTo>
                  <a:lnTo>
                    <a:pt x="432" y="498"/>
                  </a:lnTo>
                  <a:lnTo>
                    <a:pt x="432" y="504"/>
                  </a:lnTo>
                  <a:lnTo>
                    <a:pt x="444" y="514"/>
                  </a:lnTo>
                  <a:lnTo>
                    <a:pt x="456" y="522"/>
                  </a:lnTo>
                  <a:lnTo>
                    <a:pt x="466" y="526"/>
                  </a:lnTo>
                  <a:lnTo>
                    <a:pt x="474" y="528"/>
                  </a:lnTo>
                  <a:lnTo>
                    <a:pt x="480" y="528"/>
                  </a:lnTo>
                  <a:lnTo>
                    <a:pt x="486" y="524"/>
                  </a:lnTo>
                  <a:lnTo>
                    <a:pt x="492" y="520"/>
                  </a:lnTo>
                  <a:lnTo>
                    <a:pt x="496" y="516"/>
                  </a:lnTo>
                  <a:lnTo>
                    <a:pt x="504" y="500"/>
                  </a:lnTo>
                  <a:lnTo>
                    <a:pt x="504" y="506"/>
                  </a:lnTo>
                  <a:lnTo>
                    <a:pt x="506" y="516"/>
                  </a:lnTo>
                  <a:lnTo>
                    <a:pt x="508" y="522"/>
                  </a:lnTo>
                  <a:lnTo>
                    <a:pt x="512" y="524"/>
                  </a:lnTo>
                  <a:lnTo>
                    <a:pt x="516" y="526"/>
                  </a:lnTo>
                  <a:lnTo>
                    <a:pt x="522" y="528"/>
                  </a:lnTo>
                  <a:lnTo>
                    <a:pt x="528" y="526"/>
                  </a:lnTo>
                  <a:lnTo>
                    <a:pt x="534" y="522"/>
                  </a:lnTo>
                  <a:lnTo>
                    <a:pt x="550" y="506"/>
                  </a:lnTo>
                  <a:lnTo>
                    <a:pt x="572" y="480"/>
                  </a:lnTo>
                  <a:lnTo>
                    <a:pt x="600" y="444"/>
                  </a:lnTo>
                  <a:lnTo>
                    <a:pt x="596" y="464"/>
                  </a:lnTo>
                  <a:lnTo>
                    <a:pt x="590" y="490"/>
                  </a:lnTo>
                  <a:lnTo>
                    <a:pt x="566" y="566"/>
                  </a:lnTo>
                  <a:lnTo>
                    <a:pt x="568" y="576"/>
                  </a:lnTo>
                  <a:lnTo>
                    <a:pt x="576" y="578"/>
                  </a:lnTo>
                  <a:lnTo>
                    <a:pt x="626" y="522"/>
                  </a:lnTo>
                  <a:lnTo>
                    <a:pt x="670" y="474"/>
                  </a:lnTo>
                  <a:lnTo>
                    <a:pt x="686" y="458"/>
                  </a:lnTo>
                  <a:lnTo>
                    <a:pt x="700" y="448"/>
                  </a:lnTo>
                  <a:lnTo>
                    <a:pt x="700" y="450"/>
                  </a:lnTo>
                  <a:lnTo>
                    <a:pt x="662" y="510"/>
                  </a:lnTo>
                  <a:lnTo>
                    <a:pt x="652" y="526"/>
                  </a:lnTo>
                  <a:lnTo>
                    <a:pt x="650" y="534"/>
                  </a:lnTo>
                  <a:lnTo>
                    <a:pt x="650" y="540"/>
                  </a:lnTo>
                  <a:lnTo>
                    <a:pt x="654" y="544"/>
                  </a:lnTo>
                  <a:lnTo>
                    <a:pt x="670" y="532"/>
                  </a:lnTo>
                  <a:lnTo>
                    <a:pt x="690" y="510"/>
                  </a:lnTo>
                  <a:lnTo>
                    <a:pt x="712" y="492"/>
                  </a:lnTo>
                  <a:lnTo>
                    <a:pt x="722" y="484"/>
                  </a:lnTo>
                  <a:lnTo>
                    <a:pt x="734" y="478"/>
                  </a:lnTo>
                  <a:lnTo>
                    <a:pt x="734" y="480"/>
                  </a:lnTo>
                  <a:lnTo>
                    <a:pt x="726" y="496"/>
                  </a:lnTo>
                  <a:lnTo>
                    <a:pt x="704" y="530"/>
                  </a:lnTo>
                  <a:lnTo>
                    <a:pt x="704" y="534"/>
                  </a:lnTo>
                  <a:lnTo>
                    <a:pt x="708" y="538"/>
                  </a:lnTo>
                  <a:lnTo>
                    <a:pt x="710" y="540"/>
                  </a:lnTo>
                  <a:lnTo>
                    <a:pt x="716" y="540"/>
                  </a:lnTo>
                  <a:lnTo>
                    <a:pt x="726" y="538"/>
                  </a:lnTo>
                  <a:lnTo>
                    <a:pt x="740" y="532"/>
                  </a:lnTo>
                  <a:lnTo>
                    <a:pt x="786" y="508"/>
                  </a:lnTo>
                  <a:lnTo>
                    <a:pt x="830" y="482"/>
                  </a:lnTo>
                  <a:lnTo>
                    <a:pt x="862" y="466"/>
                  </a:lnTo>
                  <a:lnTo>
                    <a:pt x="894" y="452"/>
                  </a:lnTo>
                  <a:lnTo>
                    <a:pt x="926" y="440"/>
                  </a:lnTo>
                  <a:lnTo>
                    <a:pt x="962" y="432"/>
                  </a:lnTo>
                  <a:lnTo>
                    <a:pt x="998" y="424"/>
                  </a:lnTo>
                  <a:lnTo>
                    <a:pt x="1036" y="418"/>
                  </a:lnTo>
                  <a:lnTo>
                    <a:pt x="1074" y="416"/>
                  </a:lnTo>
                  <a:lnTo>
                    <a:pt x="1114" y="414"/>
                  </a:lnTo>
                  <a:lnTo>
                    <a:pt x="1154" y="416"/>
                  </a:lnTo>
                  <a:lnTo>
                    <a:pt x="1192" y="422"/>
                  </a:lnTo>
                  <a:lnTo>
                    <a:pt x="1228" y="432"/>
                  </a:lnTo>
                  <a:lnTo>
                    <a:pt x="1262" y="446"/>
                  </a:lnTo>
                  <a:lnTo>
                    <a:pt x="1294" y="462"/>
                  </a:lnTo>
                  <a:lnTo>
                    <a:pt x="1324" y="484"/>
                  </a:lnTo>
                  <a:lnTo>
                    <a:pt x="1350" y="508"/>
                  </a:lnTo>
                  <a:lnTo>
                    <a:pt x="1376" y="536"/>
                  </a:lnTo>
                  <a:lnTo>
                    <a:pt x="1390" y="554"/>
                  </a:lnTo>
                  <a:lnTo>
                    <a:pt x="1400" y="570"/>
                  </a:lnTo>
                  <a:lnTo>
                    <a:pt x="1420" y="606"/>
                  </a:lnTo>
                  <a:lnTo>
                    <a:pt x="1434" y="604"/>
                  </a:lnTo>
                  <a:lnTo>
                    <a:pt x="1452" y="600"/>
                  </a:lnTo>
                  <a:lnTo>
                    <a:pt x="1474" y="592"/>
                  </a:lnTo>
                  <a:lnTo>
                    <a:pt x="1500" y="582"/>
                  </a:lnTo>
                  <a:lnTo>
                    <a:pt x="1508" y="576"/>
                  </a:lnTo>
                  <a:lnTo>
                    <a:pt x="1516" y="568"/>
                  </a:lnTo>
                  <a:lnTo>
                    <a:pt x="1520" y="560"/>
                  </a:lnTo>
                  <a:lnTo>
                    <a:pt x="1520" y="548"/>
                  </a:lnTo>
                  <a:lnTo>
                    <a:pt x="1520" y="542"/>
                  </a:lnTo>
                  <a:lnTo>
                    <a:pt x="1518" y="538"/>
                  </a:lnTo>
                  <a:lnTo>
                    <a:pt x="1508" y="524"/>
                  </a:lnTo>
                  <a:lnTo>
                    <a:pt x="1490" y="508"/>
                  </a:lnTo>
                  <a:lnTo>
                    <a:pt x="1466" y="490"/>
                  </a:lnTo>
                  <a:lnTo>
                    <a:pt x="1434" y="470"/>
                  </a:lnTo>
                  <a:lnTo>
                    <a:pt x="1396" y="446"/>
                  </a:lnTo>
                  <a:lnTo>
                    <a:pt x="1300" y="390"/>
                  </a:lnTo>
                  <a:lnTo>
                    <a:pt x="1302" y="386"/>
                  </a:lnTo>
                  <a:lnTo>
                    <a:pt x="1306" y="382"/>
                  </a:lnTo>
                  <a:lnTo>
                    <a:pt x="1324" y="366"/>
                  </a:lnTo>
                  <a:lnTo>
                    <a:pt x="1354" y="346"/>
                  </a:lnTo>
                  <a:lnTo>
                    <a:pt x="1394" y="322"/>
                  </a:lnTo>
                  <a:close/>
                </a:path>
              </a:pathLst>
            </a:custGeom>
            <a:solidFill>
              <a:srgbClr val="8878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07" name="Freeform 8"/>
            <p:cNvSpPr>
              <a:spLocks/>
            </p:cNvSpPr>
            <p:nvPr/>
          </p:nvSpPr>
          <p:spPr bwMode="auto">
            <a:xfrm>
              <a:off x="973806" y="3004311"/>
              <a:ext cx="258317" cy="214481"/>
            </a:xfrm>
            <a:custGeom>
              <a:avLst/>
              <a:gdLst>
                <a:gd name="T0" fmla="*/ 244 w 330"/>
                <a:gd name="T1" fmla="*/ 4 h 274"/>
                <a:gd name="T2" fmla="*/ 230 w 330"/>
                <a:gd name="T3" fmla="*/ 14 h 274"/>
                <a:gd name="T4" fmla="*/ 170 w 330"/>
                <a:gd name="T5" fmla="*/ 78 h 274"/>
                <a:gd name="T6" fmla="*/ 120 w 330"/>
                <a:gd name="T7" fmla="*/ 134 h 274"/>
                <a:gd name="T8" fmla="*/ 112 w 330"/>
                <a:gd name="T9" fmla="*/ 132 h 274"/>
                <a:gd name="T10" fmla="*/ 110 w 330"/>
                <a:gd name="T11" fmla="*/ 122 h 274"/>
                <a:gd name="T12" fmla="*/ 134 w 330"/>
                <a:gd name="T13" fmla="*/ 46 h 274"/>
                <a:gd name="T14" fmla="*/ 144 w 330"/>
                <a:gd name="T15" fmla="*/ 0 h 274"/>
                <a:gd name="T16" fmla="*/ 116 w 330"/>
                <a:gd name="T17" fmla="*/ 36 h 274"/>
                <a:gd name="T18" fmla="*/ 78 w 330"/>
                <a:gd name="T19" fmla="*/ 78 h 274"/>
                <a:gd name="T20" fmla="*/ 66 w 330"/>
                <a:gd name="T21" fmla="*/ 84 h 274"/>
                <a:gd name="T22" fmla="*/ 60 w 330"/>
                <a:gd name="T23" fmla="*/ 82 h 274"/>
                <a:gd name="T24" fmla="*/ 52 w 330"/>
                <a:gd name="T25" fmla="*/ 78 h 274"/>
                <a:gd name="T26" fmla="*/ 50 w 330"/>
                <a:gd name="T27" fmla="*/ 72 h 274"/>
                <a:gd name="T28" fmla="*/ 48 w 330"/>
                <a:gd name="T29" fmla="*/ 56 h 274"/>
                <a:gd name="T30" fmla="*/ 40 w 330"/>
                <a:gd name="T31" fmla="*/ 72 h 274"/>
                <a:gd name="T32" fmla="*/ 36 w 330"/>
                <a:gd name="T33" fmla="*/ 76 h 274"/>
                <a:gd name="T34" fmla="*/ 24 w 330"/>
                <a:gd name="T35" fmla="*/ 84 h 274"/>
                <a:gd name="T36" fmla="*/ 18 w 330"/>
                <a:gd name="T37" fmla="*/ 84 h 274"/>
                <a:gd name="T38" fmla="*/ 0 w 330"/>
                <a:gd name="T39" fmla="*/ 78 h 274"/>
                <a:gd name="T40" fmla="*/ 18 w 330"/>
                <a:gd name="T41" fmla="*/ 104 h 274"/>
                <a:gd name="T42" fmla="*/ 32 w 330"/>
                <a:gd name="T43" fmla="*/ 134 h 274"/>
                <a:gd name="T44" fmla="*/ 56 w 330"/>
                <a:gd name="T45" fmla="*/ 202 h 274"/>
                <a:gd name="T46" fmla="*/ 68 w 330"/>
                <a:gd name="T47" fmla="*/ 274 h 274"/>
                <a:gd name="T48" fmla="*/ 70 w 330"/>
                <a:gd name="T49" fmla="*/ 268 h 274"/>
                <a:gd name="T50" fmla="*/ 84 w 330"/>
                <a:gd name="T51" fmla="*/ 256 h 274"/>
                <a:gd name="T52" fmla="*/ 98 w 330"/>
                <a:gd name="T53" fmla="*/ 248 h 274"/>
                <a:gd name="T54" fmla="*/ 114 w 330"/>
                <a:gd name="T55" fmla="*/ 246 h 274"/>
                <a:gd name="T56" fmla="*/ 130 w 330"/>
                <a:gd name="T57" fmla="*/ 246 h 274"/>
                <a:gd name="T58" fmla="*/ 158 w 330"/>
                <a:gd name="T59" fmla="*/ 254 h 274"/>
                <a:gd name="T60" fmla="*/ 166 w 330"/>
                <a:gd name="T61" fmla="*/ 260 h 274"/>
                <a:gd name="T62" fmla="*/ 176 w 330"/>
                <a:gd name="T63" fmla="*/ 240 h 274"/>
                <a:gd name="T64" fmla="*/ 212 w 330"/>
                <a:gd name="T65" fmla="*/ 180 h 274"/>
                <a:gd name="T66" fmla="*/ 258 w 330"/>
                <a:gd name="T67" fmla="*/ 126 h 274"/>
                <a:gd name="T68" fmla="*/ 274 w 330"/>
                <a:gd name="T69" fmla="*/ 110 h 274"/>
                <a:gd name="T70" fmla="*/ 312 w 330"/>
                <a:gd name="T71" fmla="*/ 78 h 274"/>
                <a:gd name="T72" fmla="*/ 330 w 330"/>
                <a:gd name="T73" fmla="*/ 64 h 274"/>
                <a:gd name="T74" fmla="*/ 270 w 330"/>
                <a:gd name="T75" fmla="*/ 94 h 274"/>
                <a:gd name="T76" fmla="*/ 260 w 330"/>
                <a:gd name="T77" fmla="*/ 96 h 274"/>
                <a:gd name="T78" fmla="*/ 252 w 330"/>
                <a:gd name="T79" fmla="*/ 94 h 274"/>
                <a:gd name="T80" fmla="*/ 248 w 330"/>
                <a:gd name="T81" fmla="*/ 86 h 274"/>
                <a:gd name="T82" fmla="*/ 270 w 330"/>
                <a:gd name="T83" fmla="*/ 52 h 274"/>
                <a:gd name="T84" fmla="*/ 278 w 330"/>
                <a:gd name="T85" fmla="*/ 34 h 274"/>
                <a:gd name="T86" fmla="*/ 266 w 330"/>
                <a:gd name="T87" fmla="*/ 40 h 274"/>
                <a:gd name="T88" fmla="*/ 234 w 330"/>
                <a:gd name="T89" fmla="*/ 66 h 274"/>
                <a:gd name="T90" fmla="*/ 214 w 330"/>
                <a:gd name="T91" fmla="*/ 88 h 274"/>
                <a:gd name="T92" fmla="*/ 198 w 330"/>
                <a:gd name="T93" fmla="*/ 100 h 274"/>
                <a:gd name="T94" fmla="*/ 194 w 330"/>
                <a:gd name="T95" fmla="*/ 90 h 274"/>
                <a:gd name="T96" fmla="*/ 196 w 330"/>
                <a:gd name="T97" fmla="*/ 82 h 274"/>
                <a:gd name="T98" fmla="*/ 244 w 330"/>
                <a:gd name="T99" fmla="*/ 6 h 2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0"/>
                <a:gd name="T151" fmla="*/ 0 h 274"/>
                <a:gd name="T152" fmla="*/ 330 w 330"/>
                <a:gd name="T153" fmla="*/ 274 h 2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0" h="274">
                  <a:moveTo>
                    <a:pt x="244" y="6"/>
                  </a:moveTo>
                  <a:lnTo>
                    <a:pt x="244" y="4"/>
                  </a:lnTo>
                  <a:lnTo>
                    <a:pt x="230" y="14"/>
                  </a:lnTo>
                  <a:lnTo>
                    <a:pt x="214" y="30"/>
                  </a:lnTo>
                  <a:lnTo>
                    <a:pt x="170" y="78"/>
                  </a:lnTo>
                  <a:lnTo>
                    <a:pt x="120" y="134"/>
                  </a:lnTo>
                  <a:lnTo>
                    <a:pt x="112" y="132"/>
                  </a:lnTo>
                  <a:lnTo>
                    <a:pt x="110" y="122"/>
                  </a:lnTo>
                  <a:lnTo>
                    <a:pt x="134" y="46"/>
                  </a:lnTo>
                  <a:lnTo>
                    <a:pt x="140" y="20"/>
                  </a:lnTo>
                  <a:lnTo>
                    <a:pt x="144" y="0"/>
                  </a:lnTo>
                  <a:lnTo>
                    <a:pt x="116" y="36"/>
                  </a:lnTo>
                  <a:lnTo>
                    <a:pt x="94" y="62"/>
                  </a:lnTo>
                  <a:lnTo>
                    <a:pt x="78" y="78"/>
                  </a:lnTo>
                  <a:lnTo>
                    <a:pt x="72" y="82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6" y="80"/>
                  </a:lnTo>
                  <a:lnTo>
                    <a:pt x="52" y="78"/>
                  </a:lnTo>
                  <a:lnTo>
                    <a:pt x="50" y="72"/>
                  </a:lnTo>
                  <a:lnTo>
                    <a:pt x="48" y="62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30" y="80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10" y="82"/>
                  </a:lnTo>
                  <a:lnTo>
                    <a:pt x="0" y="78"/>
                  </a:lnTo>
                  <a:lnTo>
                    <a:pt x="18" y="104"/>
                  </a:lnTo>
                  <a:lnTo>
                    <a:pt x="32" y="134"/>
                  </a:lnTo>
                  <a:lnTo>
                    <a:pt x="46" y="166"/>
                  </a:lnTo>
                  <a:lnTo>
                    <a:pt x="56" y="202"/>
                  </a:lnTo>
                  <a:lnTo>
                    <a:pt x="64" y="236"/>
                  </a:lnTo>
                  <a:lnTo>
                    <a:pt x="68" y="274"/>
                  </a:lnTo>
                  <a:lnTo>
                    <a:pt x="70" y="268"/>
                  </a:lnTo>
                  <a:lnTo>
                    <a:pt x="72" y="264"/>
                  </a:lnTo>
                  <a:lnTo>
                    <a:pt x="84" y="256"/>
                  </a:lnTo>
                  <a:lnTo>
                    <a:pt x="98" y="248"/>
                  </a:lnTo>
                  <a:lnTo>
                    <a:pt x="106" y="246"/>
                  </a:lnTo>
                  <a:lnTo>
                    <a:pt x="114" y="246"/>
                  </a:lnTo>
                  <a:lnTo>
                    <a:pt x="130" y="246"/>
                  </a:lnTo>
                  <a:lnTo>
                    <a:pt x="146" y="248"/>
                  </a:lnTo>
                  <a:lnTo>
                    <a:pt x="158" y="254"/>
                  </a:lnTo>
                  <a:lnTo>
                    <a:pt x="166" y="260"/>
                  </a:lnTo>
                  <a:lnTo>
                    <a:pt x="176" y="240"/>
                  </a:lnTo>
                  <a:lnTo>
                    <a:pt x="194" y="210"/>
                  </a:lnTo>
                  <a:lnTo>
                    <a:pt x="212" y="180"/>
                  </a:lnTo>
                  <a:lnTo>
                    <a:pt x="234" y="152"/>
                  </a:lnTo>
                  <a:lnTo>
                    <a:pt x="258" y="126"/>
                  </a:lnTo>
                  <a:lnTo>
                    <a:pt x="274" y="110"/>
                  </a:lnTo>
                  <a:lnTo>
                    <a:pt x="292" y="94"/>
                  </a:lnTo>
                  <a:lnTo>
                    <a:pt x="312" y="78"/>
                  </a:lnTo>
                  <a:lnTo>
                    <a:pt x="330" y="64"/>
                  </a:lnTo>
                  <a:lnTo>
                    <a:pt x="284" y="88"/>
                  </a:lnTo>
                  <a:lnTo>
                    <a:pt x="270" y="94"/>
                  </a:lnTo>
                  <a:lnTo>
                    <a:pt x="260" y="96"/>
                  </a:lnTo>
                  <a:lnTo>
                    <a:pt x="254" y="96"/>
                  </a:lnTo>
                  <a:lnTo>
                    <a:pt x="252" y="94"/>
                  </a:lnTo>
                  <a:lnTo>
                    <a:pt x="248" y="90"/>
                  </a:lnTo>
                  <a:lnTo>
                    <a:pt x="248" y="86"/>
                  </a:lnTo>
                  <a:lnTo>
                    <a:pt x="270" y="52"/>
                  </a:lnTo>
                  <a:lnTo>
                    <a:pt x="278" y="36"/>
                  </a:lnTo>
                  <a:lnTo>
                    <a:pt x="278" y="34"/>
                  </a:lnTo>
                  <a:lnTo>
                    <a:pt x="266" y="40"/>
                  </a:lnTo>
                  <a:lnTo>
                    <a:pt x="256" y="48"/>
                  </a:lnTo>
                  <a:lnTo>
                    <a:pt x="234" y="66"/>
                  </a:lnTo>
                  <a:lnTo>
                    <a:pt x="214" y="88"/>
                  </a:lnTo>
                  <a:lnTo>
                    <a:pt x="198" y="100"/>
                  </a:lnTo>
                  <a:lnTo>
                    <a:pt x="194" y="96"/>
                  </a:lnTo>
                  <a:lnTo>
                    <a:pt x="194" y="90"/>
                  </a:lnTo>
                  <a:lnTo>
                    <a:pt x="196" y="82"/>
                  </a:lnTo>
                  <a:lnTo>
                    <a:pt x="206" y="66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FE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08" name="Freeform 9"/>
            <p:cNvSpPr>
              <a:spLocks noEditPoints="1"/>
            </p:cNvSpPr>
            <p:nvPr/>
          </p:nvSpPr>
          <p:spPr bwMode="auto">
            <a:xfrm>
              <a:off x="280263" y="3276718"/>
              <a:ext cx="1548338" cy="649707"/>
            </a:xfrm>
            <a:custGeom>
              <a:avLst/>
              <a:gdLst>
                <a:gd name="T0" fmla="*/ 1810 w 1978"/>
                <a:gd name="T1" fmla="*/ 168 h 830"/>
                <a:gd name="T2" fmla="*/ 1694 w 1978"/>
                <a:gd name="T3" fmla="*/ 268 h 830"/>
                <a:gd name="T4" fmla="*/ 1538 w 1978"/>
                <a:gd name="T5" fmla="*/ 308 h 830"/>
                <a:gd name="T6" fmla="*/ 1266 w 1978"/>
                <a:gd name="T7" fmla="*/ 266 h 830"/>
                <a:gd name="T8" fmla="*/ 1092 w 1978"/>
                <a:gd name="T9" fmla="*/ 136 h 830"/>
                <a:gd name="T10" fmla="*/ 1054 w 1978"/>
                <a:gd name="T11" fmla="*/ 52 h 830"/>
                <a:gd name="T12" fmla="*/ 952 w 1978"/>
                <a:gd name="T13" fmla="*/ 0 h 830"/>
                <a:gd name="T14" fmla="*/ 914 w 1978"/>
                <a:gd name="T15" fmla="*/ 98 h 830"/>
                <a:gd name="T16" fmla="*/ 714 w 1978"/>
                <a:gd name="T17" fmla="*/ 260 h 830"/>
                <a:gd name="T18" fmla="*/ 484 w 1978"/>
                <a:gd name="T19" fmla="*/ 328 h 830"/>
                <a:gd name="T20" fmla="*/ 284 w 1978"/>
                <a:gd name="T21" fmla="*/ 300 h 830"/>
                <a:gd name="T22" fmla="*/ 180 w 1978"/>
                <a:gd name="T23" fmla="*/ 222 h 830"/>
                <a:gd name="T24" fmla="*/ 130 w 1978"/>
                <a:gd name="T25" fmla="*/ 122 h 830"/>
                <a:gd name="T26" fmla="*/ 84 w 1978"/>
                <a:gd name="T27" fmla="*/ 66 h 830"/>
                <a:gd name="T28" fmla="*/ 20 w 1978"/>
                <a:gd name="T29" fmla="*/ 80 h 830"/>
                <a:gd name="T30" fmla="*/ 4 w 1978"/>
                <a:gd name="T31" fmla="*/ 166 h 830"/>
                <a:gd name="T32" fmla="*/ 54 w 1978"/>
                <a:gd name="T33" fmla="*/ 256 h 830"/>
                <a:gd name="T34" fmla="*/ 152 w 1978"/>
                <a:gd name="T35" fmla="*/ 270 h 830"/>
                <a:gd name="T36" fmla="*/ 206 w 1978"/>
                <a:gd name="T37" fmla="*/ 266 h 830"/>
                <a:gd name="T38" fmla="*/ 174 w 1978"/>
                <a:gd name="T39" fmla="*/ 302 h 830"/>
                <a:gd name="T40" fmla="*/ 108 w 1978"/>
                <a:gd name="T41" fmla="*/ 434 h 830"/>
                <a:gd name="T42" fmla="*/ 138 w 1978"/>
                <a:gd name="T43" fmla="*/ 538 h 830"/>
                <a:gd name="T44" fmla="*/ 230 w 1978"/>
                <a:gd name="T45" fmla="*/ 642 h 830"/>
                <a:gd name="T46" fmla="*/ 414 w 1978"/>
                <a:gd name="T47" fmla="*/ 746 h 830"/>
                <a:gd name="T48" fmla="*/ 752 w 1978"/>
                <a:gd name="T49" fmla="*/ 822 h 830"/>
                <a:gd name="T50" fmla="*/ 1250 w 1978"/>
                <a:gd name="T51" fmla="*/ 804 h 830"/>
                <a:gd name="T52" fmla="*/ 1678 w 1978"/>
                <a:gd name="T53" fmla="*/ 676 h 830"/>
                <a:gd name="T54" fmla="*/ 1812 w 1978"/>
                <a:gd name="T55" fmla="*/ 584 h 830"/>
                <a:gd name="T56" fmla="*/ 1860 w 1978"/>
                <a:gd name="T57" fmla="*/ 486 h 830"/>
                <a:gd name="T58" fmla="*/ 1794 w 1978"/>
                <a:gd name="T59" fmla="*/ 360 h 830"/>
                <a:gd name="T60" fmla="*/ 1736 w 1978"/>
                <a:gd name="T61" fmla="*/ 322 h 830"/>
                <a:gd name="T62" fmla="*/ 1782 w 1978"/>
                <a:gd name="T63" fmla="*/ 312 h 830"/>
                <a:gd name="T64" fmla="*/ 1910 w 1978"/>
                <a:gd name="T65" fmla="*/ 278 h 830"/>
                <a:gd name="T66" fmla="*/ 1978 w 1978"/>
                <a:gd name="T67" fmla="*/ 164 h 830"/>
                <a:gd name="T68" fmla="*/ 1944 w 1978"/>
                <a:gd name="T69" fmla="*/ 90 h 830"/>
                <a:gd name="T70" fmla="*/ 1862 w 1978"/>
                <a:gd name="T71" fmla="*/ 104 h 830"/>
                <a:gd name="T72" fmla="*/ 916 w 1978"/>
                <a:gd name="T73" fmla="*/ 238 h 830"/>
                <a:gd name="T74" fmla="*/ 874 w 1978"/>
                <a:gd name="T75" fmla="*/ 214 h 830"/>
                <a:gd name="T76" fmla="*/ 842 w 1978"/>
                <a:gd name="T77" fmla="*/ 274 h 830"/>
                <a:gd name="T78" fmla="*/ 862 w 1978"/>
                <a:gd name="T79" fmla="*/ 336 h 830"/>
                <a:gd name="T80" fmla="*/ 826 w 1978"/>
                <a:gd name="T81" fmla="*/ 324 h 830"/>
                <a:gd name="T82" fmla="*/ 824 w 1978"/>
                <a:gd name="T83" fmla="*/ 230 h 830"/>
                <a:gd name="T84" fmla="*/ 872 w 1978"/>
                <a:gd name="T85" fmla="*/ 186 h 830"/>
                <a:gd name="T86" fmla="*/ 920 w 1978"/>
                <a:gd name="T87" fmla="*/ 214 h 830"/>
                <a:gd name="T88" fmla="*/ 940 w 1978"/>
                <a:gd name="T89" fmla="*/ 298 h 830"/>
                <a:gd name="T90" fmla="*/ 890 w 1978"/>
                <a:gd name="T91" fmla="*/ 538 h 830"/>
                <a:gd name="T92" fmla="*/ 844 w 1978"/>
                <a:gd name="T93" fmla="*/ 532 h 830"/>
                <a:gd name="T94" fmla="*/ 798 w 1978"/>
                <a:gd name="T95" fmla="*/ 570 h 830"/>
                <a:gd name="T96" fmla="*/ 804 w 1978"/>
                <a:gd name="T97" fmla="*/ 654 h 830"/>
                <a:gd name="T98" fmla="*/ 900 w 1978"/>
                <a:gd name="T99" fmla="*/ 622 h 830"/>
                <a:gd name="T100" fmla="*/ 880 w 1978"/>
                <a:gd name="T101" fmla="*/ 666 h 830"/>
                <a:gd name="T102" fmla="*/ 816 w 1978"/>
                <a:gd name="T103" fmla="*/ 688 h 830"/>
                <a:gd name="T104" fmla="*/ 770 w 1978"/>
                <a:gd name="T105" fmla="*/ 652 h 830"/>
                <a:gd name="T106" fmla="*/ 780 w 1978"/>
                <a:gd name="T107" fmla="*/ 560 h 830"/>
                <a:gd name="T108" fmla="*/ 840 w 1978"/>
                <a:gd name="T109" fmla="*/ 516 h 830"/>
                <a:gd name="T110" fmla="*/ 890 w 1978"/>
                <a:gd name="T111" fmla="*/ 538 h 8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78"/>
                <a:gd name="T169" fmla="*/ 0 h 830"/>
                <a:gd name="T170" fmla="*/ 1978 w 1978"/>
                <a:gd name="T171" fmla="*/ 830 h 8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78" h="830">
                  <a:moveTo>
                    <a:pt x="1834" y="130"/>
                  </a:moveTo>
                  <a:lnTo>
                    <a:pt x="1834" y="130"/>
                  </a:lnTo>
                  <a:lnTo>
                    <a:pt x="1824" y="148"/>
                  </a:lnTo>
                  <a:lnTo>
                    <a:pt x="1810" y="168"/>
                  </a:lnTo>
                  <a:lnTo>
                    <a:pt x="1796" y="186"/>
                  </a:lnTo>
                  <a:lnTo>
                    <a:pt x="1782" y="202"/>
                  </a:lnTo>
                  <a:lnTo>
                    <a:pt x="1766" y="218"/>
                  </a:lnTo>
                  <a:lnTo>
                    <a:pt x="1748" y="232"/>
                  </a:lnTo>
                  <a:lnTo>
                    <a:pt x="1732" y="246"/>
                  </a:lnTo>
                  <a:lnTo>
                    <a:pt x="1714" y="258"/>
                  </a:lnTo>
                  <a:lnTo>
                    <a:pt x="1694" y="268"/>
                  </a:lnTo>
                  <a:lnTo>
                    <a:pt x="1674" y="278"/>
                  </a:lnTo>
                  <a:lnTo>
                    <a:pt x="1654" y="286"/>
                  </a:lnTo>
                  <a:lnTo>
                    <a:pt x="1632" y="292"/>
                  </a:lnTo>
                  <a:lnTo>
                    <a:pt x="1610" y="298"/>
                  </a:lnTo>
                  <a:lnTo>
                    <a:pt x="1586" y="302"/>
                  </a:lnTo>
                  <a:lnTo>
                    <a:pt x="1562" y="306"/>
                  </a:lnTo>
                  <a:lnTo>
                    <a:pt x="1538" y="308"/>
                  </a:lnTo>
                  <a:lnTo>
                    <a:pt x="1512" y="308"/>
                  </a:lnTo>
                  <a:lnTo>
                    <a:pt x="1458" y="306"/>
                  </a:lnTo>
                  <a:lnTo>
                    <a:pt x="1406" y="302"/>
                  </a:lnTo>
                  <a:lnTo>
                    <a:pt x="1356" y="294"/>
                  </a:lnTo>
                  <a:lnTo>
                    <a:pt x="1310" y="282"/>
                  </a:lnTo>
                  <a:lnTo>
                    <a:pt x="1266" y="266"/>
                  </a:lnTo>
                  <a:lnTo>
                    <a:pt x="1226" y="246"/>
                  </a:lnTo>
                  <a:lnTo>
                    <a:pt x="1188" y="224"/>
                  </a:lnTo>
                  <a:lnTo>
                    <a:pt x="1152" y="198"/>
                  </a:lnTo>
                  <a:lnTo>
                    <a:pt x="1130" y="178"/>
                  </a:lnTo>
                  <a:lnTo>
                    <a:pt x="1110" y="158"/>
                  </a:lnTo>
                  <a:lnTo>
                    <a:pt x="1092" y="136"/>
                  </a:lnTo>
                  <a:lnTo>
                    <a:pt x="1076" y="112"/>
                  </a:lnTo>
                  <a:lnTo>
                    <a:pt x="1066" y="94"/>
                  </a:lnTo>
                  <a:lnTo>
                    <a:pt x="1060" y="78"/>
                  </a:lnTo>
                  <a:lnTo>
                    <a:pt x="1056" y="64"/>
                  </a:lnTo>
                  <a:lnTo>
                    <a:pt x="1054" y="52"/>
                  </a:lnTo>
                  <a:lnTo>
                    <a:pt x="1046" y="8"/>
                  </a:lnTo>
                  <a:lnTo>
                    <a:pt x="1042" y="10"/>
                  </a:lnTo>
                  <a:lnTo>
                    <a:pt x="1034" y="12"/>
                  </a:lnTo>
                  <a:lnTo>
                    <a:pt x="988" y="4"/>
                  </a:lnTo>
                  <a:lnTo>
                    <a:pt x="952" y="0"/>
                  </a:lnTo>
                  <a:lnTo>
                    <a:pt x="950" y="16"/>
                  </a:lnTo>
                  <a:lnTo>
                    <a:pt x="944" y="34"/>
                  </a:lnTo>
                  <a:lnTo>
                    <a:pt x="938" y="50"/>
                  </a:lnTo>
                  <a:lnTo>
                    <a:pt x="932" y="68"/>
                  </a:lnTo>
                  <a:lnTo>
                    <a:pt x="924" y="84"/>
                  </a:lnTo>
                  <a:lnTo>
                    <a:pt x="914" y="98"/>
                  </a:lnTo>
                  <a:lnTo>
                    <a:pt x="892" y="130"/>
                  </a:lnTo>
                  <a:lnTo>
                    <a:pt x="864" y="158"/>
                  </a:lnTo>
                  <a:lnTo>
                    <a:pt x="832" y="186"/>
                  </a:lnTo>
                  <a:lnTo>
                    <a:pt x="794" y="214"/>
                  </a:lnTo>
                  <a:lnTo>
                    <a:pt x="752" y="238"/>
                  </a:lnTo>
                  <a:lnTo>
                    <a:pt x="714" y="260"/>
                  </a:lnTo>
                  <a:lnTo>
                    <a:pt x="672" y="278"/>
                  </a:lnTo>
                  <a:lnTo>
                    <a:pt x="630" y="294"/>
                  </a:lnTo>
                  <a:lnTo>
                    <a:pt x="586" y="308"/>
                  </a:lnTo>
                  <a:lnTo>
                    <a:pt x="550" y="318"/>
                  </a:lnTo>
                  <a:lnTo>
                    <a:pt x="516" y="324"/>
                  </a:lnTo>
                  <a:lnTo>
                    <a:pt x="484" y="328"/>
                  </a:lnTo>
                  <a:lnTo>
                    <a:pt x="458" y="330"/>
                  </a:lnTo>
                  <a:lnTo>
                    <a:pt x="408" y="328"/>
                  </a:lnTo>
                  <a:lnTo>
                    <a:pt x="362" y="322"/>
                  </a:lnTo>
                  <a:lnTo>
                    <a:pt x="322" y="312"/>
                  </a:lnTo>
                  <a:lnTo>
                    <a:pt x="302" y="306"/>
                  </a:lnTo>
                  <a:lnTo>
                    <a:pt x="284" y="300"/>
                  </a:lnTo>
                  <a:lnTo>
                    <a:pt x="266" y="292"/>
                  </a:lnTo>
                  <a:lnTo>
                    <a:pt x="248" y="282"/>
                  </a:lnTo>
                  <a:lnTo>
                    <a:pt x="234" y="272"/>
                  </a:lnTo>
                  <a:lnTo>
                    <a:pt x="218" y="262"/>
                  </a:lnTo>
                  <a:lnTo>
                    <a:pt x="204" y="250"/>
                  </a:lnTo>
                  <a:lnTo>
                    <a:pt x="192" y="236"/>
                  </a:lnTo>
                  <a:lnTo>
                    <a:pt x="180" y="222"/>
                  </a:lnTo>
                  <a:lnTo>
                    <a:pt x="168" y="208"/>
                  </a:lnTo>
                  <a:lnTo>
                    <a:pt x="156" y="188"/>
                  </a:lnTo>
                  <a:lnTo>
                    <a:pt x="146" y="166"/>
                  </a:lnTo>
                  <a:lnTo>
                    <a:pt x="136" y="144"/>
                  </a:lnTo>
                  <a:lnTo>
                    <a:pt x="130" y="122"/>
                  </a:lnTo>
                  <a:lnTo>
                    <a:pt x="130" y="120"/>
                  </a:lnTo>
                  <a:lnTo>
                    <a:pt x="114" y="98"/>
                  </a:lnTo>
                  <a:lnTo>
                    <a:pt x="104" y="82"/>
                  </a:lnTo>
                  <a:lnTo>
                    <a:pt x="94" y="72"/>
                  </a:lnTo>
                  <a:lnTo>
                    <a:pt x="84" y="66"/>
                  </a:lnTo>
                  <a:lnTo>
                    <a:pt x="74" y="62"/>
                  </a:lnTo>
                  <a:lnTo>
                    <a:pt x="52" y="64"/>
                  </a:lnTo>
                  <a:lnTo>
                    <a:pt x="44" y="68"/>
                  </a:lnTo>
                  <a:lnTo>
                    <a:pt x="34" y="70"/>
                  </a:lnTo>
                  <a:lnTo>
                    <a:pt x="26" y="74"/>
                  </a:lnTo>
                  <a:lnTo>
                    <a:pt x="20" y="80"/>
                  </a:lnTo>
                  <a:lnTo>
                    <a:pt x="14" y="86"/>
                  </a:lnTo>
                  <a:lnTo>
                    <a:pt x="8" y="94"/>
                  </a:lnTo>
                  <a:lnTo>
                    <a:pt x="0" y="128"/>
                  </a:lnTo>
                  <a:lnTo>
                    <a:pt x="2" y="146"/>
                  </a:lnTo>
                  <a:lnTo>
                    <a:pt x="4" y="166"/>
                  </a:lnTo>
                  <a:lnTo>
                    <a:pt x="10" y="184"/>
                  </a:lnTo>
                  <a:lnTo>
                    <a:pt x="16" y="204"/>
                  </a:lnTo>
                  <a:lnTo>
                    <a:pt x="24" y="220"/>
                  </a:lnTo>
                  <a:lnTo>
                    <a:pt x="32" y="234"/>
                  </a:lnTo>
                  <a:lnTo>
                    <a:pt x="42" y="246"/>
                  </a:lnTo>
                  <a:lnTo>
                    <a:pt x="54" y="256"/>
                  </a:lnTo>
                  <a:lnTo>
                    <a:pt x="66" y="264"/>
                  </a:lnTo>
                  <a:lnTo>
                    <a:pt x="78" y="268"/>
                  </a:lnTo>
                  <a:lnTo>
                    <a:pt x="92" y="272"/>
                  </a:lnTo>
                  <a:lnTo>
                    <a:pt x="108" y="274"/>
                  </a:lnTo>
                  <a:lnTo>
                    <a:pt x="132" y="272"/>
                  </a:lnTo>
                  <a:lnTo>
                    <a:pt x="152" y="270"/>
                  </a:lnTo>
                  <a:lnTo>
                    <a:pt x="168" y="266"/>
                  </a:lnTo>
                  <a:lnTo>
                    <a:pt x="180" y="260"/>
                  </a:lnTo>
                  <a:lnTo>
                    <a:pt x="190" y="262"/>
                  </a:lnTo>
                  <a:lnTo>
                    <a:pt x="198" y="266"/>
                  </a:lnTo>
                  <a:lnTo>
                    <a:pt x="206" y="266"/>
                  </a:lnTo>
                  <a:lnTo>
                    <a:pt x="216" y="268"/>
                  </a:lnTo>
                  <a:lnTo>
                    <a:pt x="218" y="270"/>
                  </a:lnTo>
                  <a:lnTo>
                    <a:pt x="220" y="272"/>
                  </a:lnTo>
                  <a:lnTo>
                    <a:pt x="196" y="286"/>
                  </a:lnTo>
                  <a:lnTo>
                    <a:pt x="174" y="302"/>
                  </a:lnTo>
                  <a:lnTo>
                    <a:pt x="154" y="324"/>
                  </a:lnTo>
                  <a:lnTo>
                    <a:pt x="138" y="348"/>
                  </a:lnTo>
                  <a:lnTo>
                    <a:pt x="124" y="370"/>
                  </a:lnTo>
                  <a:lnTo>
                    <a:pt x="114" y="392"/>
                  </a:lnTo>
                  <a:lnTo>
                    <a:pt x="110" y="414"/>
                  </a:lnTo>
                  <a:lnTo>
                    <a:pt x="108" y="434"/>
                  </a:lnTo>
                  <a:lnTo>
                    <a:pt x="108" y="452"/>
                  </a:lnTo>
                  <a:lnTo>
                    <a:pt x="112" y="470"/>
                  </a:lnTo>
                  <a:lnTo>
                    <a:pt x="116" y="486"/>
                  </a:lnTo>
                  <a:lnTo>
                    <a:pt x="122" y="504"/>
                  </a:lnTo>
                  <a:lnTo>
                    <a:pt x="128" y="522"/>
                  </a:lnTo>
                  <a:lnTo>
                    <a:pt x="138" y="538"/>
                  </a:lnTo>
                  <a:lnTo>
                    <a:pt x="150" y="556"/>
                  </a:lnTo>
                  <a:lnTo>
                    <a:pt x="162" y="574"/>
                  </a:lnTo>
                  <a:lnTo>
                    <a:pt x="176" y="590"/>
                  </a:lnTo>
                  <a:lnTo>
                    <a:pt x="192" y="608"/>
                  </a:lnTo>
                  <a:lnTo>
                    <a:pt x="210" y="624"/>
                  </a:lnTo>
                  <a:lnTo>
                    <a:pt x="230" y="642"/>
                  </a:lnTo>
                  <a:lnTo>
                    <a:pt x="250" y="656"/>
                  </a:lnTo>
                  <a:lnTo>
                    <a:pt x="272" y="672"/>
                  </a:lnTo>
                  <a:lnTo>
                    <a:pt x="320" y="702"/>
                  </a:lnTo>
                  <a:lnTo>
                    <a:pt x="350" y="716"/>
                  </a:lnTo>
                  <a:lnTo>
                    <a:pt x="382" y="732"/>
                  </a:lnTo>
                  <a:lnTo>
                    <a:pt x="414" y="746"/>
                  </a:lnTo>
                  <a:lnTo>
                    <a:pt x="448" y="758"/>
                  </a:lnTo>
                  <a:lnTo>
                    <a:pt x="482" y="770"/>
                  </a:lnTo>
                  <a:lnTo>
                    <a:pt x="518" y="780"/>
                  </a:lnTo>
                  <a:lnTo>
                    <a:pt x="554" y="790"/>
                  </a:lnTo>
                  <a:lnTo>
                    <a:pt x="592" y="798"/>
                  </a:lnTo>
                  <a:lnTo>
                    <a:pt x="670" y="812"/>
                  </a:lnTo>
                  <a:lnTo>
                    <a:pt x="752" y="822"/>
                  </a:lnTo>
                  <a:lnTo>
                    <a:pt x="840" y="828"/>
                  </a:lnTo>
                  <a:lnTo>
                    <a:pt x="932" y="830"/>
                  </a:lnTo>
                  <a:lnTo>
                    <a:pt x="1012" y="830"/>
                  </a:lnTo>
                  <a:lnTo>
                    <a:pt x="1092" y="824"/>
                  </a:lnTo>
                  <a:lnTo>
                    <a:pt x="1172" y="816"/>
                  </a:lnTo>
                  <a:lnTo>
                    <a:pt x="1250" y="804"/>
                  </a:lnTo>
                  <a:lnTo>
                    <a:pt x="1326" y="790"/>
                  </a:lnTo>
                  <a:lnTo>
                    <a:pt x="1402" y="772"/>
                  </a:lnTo>
                  <a:lnTo>
                    <a:pt x="1478" y="752"/>
                  </a:lnTo>
                  <a:lnTo>
                    <a:pt x="1552" y="728"/>
                  </a:lnTo>
                  <a:lnTo>
                    <a:pt x="1618" y="702"/>
                  </a:lnTo>
                  <a:lnTo>
                    <a:pt x="1678" y="676"/>
                  </a:lnTo>
                  <a:lnTo>
                    <a:pt x="1704" y="662"/>
                  </a:lnTo>
                  <a:lnTo>
                    <a:pt x="1730" y="648"/>
                  </a:lnTo>
                  <a:lnTo>
                    <a:pt x="1752" y="632"/>
                  </a:lnTo>
                  <a:lnTo>
                    <a:pt x="1774" y="618"/>
                  </a:lnTo>
                  <a:lnTo>
                    <a:pt x="1794" y="602"/>
                  </a:lnTo>
                  <a:lnTo>
                    <a:pt x="1812" y="584"/>
                  </a:lnTo>
                  <a:lnTo>
                    <a:pt x="1826" y="568"/>
                  </a:lnTo>
                  <a:lnTo>
                    <a:pt x="1838" y="552"/>
                  </a:lnTo>
                  <a:lnTo>
                    <a:pt x="1848" y="536"/>
                  </a:lnTo>
                  <a:lnTo>
                    <a:pt x="1854" y="518"/>
                  </a:lnTo>
                  <a:lnTo>
                    <a:pt x="1858" y="502"/>
                  </a:lnTo>
                  <a:lnTo>
                    <a:pt x="1860" y="486"/>
                  </a:lnTo>
                  <a:lnTo>
                    <a:pt x="1858" y="466"/>
                  </a:lnTo>
                  <a:lnTo>
                    <a:pt x="1854" y="446"/>
                  </a:lnTo>
                  <a:lnTo>
                    <a:pt x="1848" y="428"/>
                  </a:lnTo>
                  <a:lnTo>
                    <a:pt x="1838" y="410"/>
                  </a:lnTo>
                  <a:lnTo>
                    <a:pt x="1826" y="392"/>
                  </a:lnTo>
                  <a:lnTo>
                    <a:pt x="1812" y="376"/>
                  </a:lnTo>
                  <a:lnTo>
                    <a:pt x="1794" y="360"/>
                  </a:lnTo>
                  <a:lnTo>
                    <a:pt x="1774" y="344"/>
                  </a:lnTo>
                  <a:lnTo>
                    <a:pt x="1758" y="340"/>
                  </a:lnTo>
                  <a:lnTo>
                    <a:pt x="1746" y="336"/>
                  </a:lnTo>
                  <a:lnTo>
                    <a:pt x="1738" y="330"/>
                  </a:lnTo>
                  <a:lnTo>
                    <a:pt x="1736" y="326"/>
                  </a:lnTo>
                  <a:lnTo>
                    <a:pt x="1736" y="322"/>
                  </a:lnTo>
                  <a:lnTo>
                    <a:pt x="1740" y="322"/>
                  </a:lnTo>
                  <a:lnTo>
                    <a:pt x="1740" y="312"/>
                  </a:lnTo>
                  <a:lnTo>
                    <a:pt x="1762" y="310"/>
                  </a:lnTo>
                  <a:lnTo>
                    <a:pt x="1782" y="312"/>
                  </a:lnTo>
                  <a:lnTo>
                    <a:pt x="1800" y="316"/>
                  </a:lnTo>
                  <a:lnTo>
                    <a:pt x="1830" y="310"/>
                  </a:lnTo>
                  <a:lnTo>
                    <a:pt x="1858" y="302"/>
                  </a:lnTo>
                  <a:lnTo>
                    <a:pt x="1886" y="290"/>
                  </a:lnTo>
                  <a:lnTo>
                    <a:pt x="1910" y="278"/>
                  </a:lnTo>
                  <a:lnTo>
                    <a:pt x="1932" y="262"/>
                  </a:lnTo>
                  <a:lnTo>
                    <a:pt x="1948" y="246"/>
                  </a:lnTo>
                  <a:lnTo>
                    <a:pt x="1962" y="228"/>
                  </a:lnTo>
                  <a:lnTo>
                    <a:pt x="1972" y="208"/>
                  </a:lnTo>
                  <a:lnTo>
                    <a:pt x="1976" y="188"/>
                  </a:lnTo>
                  <a:lnTo>
                    <a:pt x="1978" y="164"/>
                  </a:lnTo>
                  <a:lnTo>
                    <a:pt x="1978" y="152"/>
                  </a:lnTo>
                  <a:lnTo>
                    <a:pt x="1976" y="140"/>
                  </a:lnTo>
                  <a:lnTo>
                    <a:pt x="1972" y="128"/>
                  </a:lnTo>
                  <a:lnTo>
                    <a:pt x="1966" y="116"/>
                  </a:lnTo>
                  <a:lnTo>
                    <a:pt x="1956" y="102"/>
                  </a:lnTo>
                  <a:lnTo>
                    <a:pt x="1944" y="90"/>
                  </a:lnTo>
                  <a:lnTo>
                    <a:pt x="1930" y="84"/>
                  </a:lnTo>
                  <a:lnTo>
                    <a:pt x="1914" y="82"/>
                  </a:lnTo>
                  <a:lnTo>
                    <a:pt x="1900" y="84"/>
                  </a:lnTo>
                  <a:lnTo>
                    <a:pt x="1888" y="88"/>
                  </a:lnTo>
                  <a:lnTo>
                    <a:pt x="1874" y="94"/>
                  </a:lnTo>
                  <a:lnTo>
                    <a:pt x="1862" y="104"/>
                  </a:lnTo>
                  <a:lnTo>
                    <a:pt x="1844" y="122"/>
                  </a:lnTo>
                  <a:lnTo>
                    <a:pt x="1834" y="130"/>
                  </a:lnTo>
                  <a:close/>
                  <a:moveTo>
                    <a:pt x="924" y="258"/>
                  </a:moveTo>
                  <a:lnTo>
                    <a:pt x="924" y="258"/>
                  </a:lnTo>
                  <a:lnTo>
                    <a:pt x="916" y="238"/>
                  </a:lnTo>
                  <a:lnTo>
                    <a:pt x="910" y="230"/>
                  </a:lnTo>
                  <a:lnTo>
                    <a:pt x="904" y="224"/>
                  </a:lnTo>
                  <a:lnTo>
                    <a:pt x="898" y="220"/>
                  </a:lnTo>
                  <a:lnTo>
                    <a:pt x="890" y="216"/>
                  </a:lnTo>
                  <a:lnTo>
                    <a:pt x="882" y="214"/>
                  </a:lnTo>
                  <a:lnTo>
                    <a:pt x="874" y="214"/>
                  </a:lnTo>
                  <a:lnTo>
                    <a:pt x="866" y="216"/>
                  </a:lnTo>
                  <a:lnTo>
                    <a:pt x="858" y="222"/>
                  </a:lnTo>
                  <a:lnTo>
                    <a:pt x="852" y="232"/>
                  </a:lnTo>
                  <a:lnTo>
                    <a:pt x="848" y="244"/>
                  </a:lnTo>
                  <a:lnTo>
                    <a:pt x="844" y="260"/>
                  </a:lnTo>
                  <a:lnTo>
                    <a:pt x="842" y="274"/>
                  </a:lnTo>
                  <a:lnTo>
                    <a:pt x="844" y="288"/>
                  </a:lnTo>
                  <a:lnTo>
                    <a:pt x="846" y="302"/>
                  </a:lnTo>
                  <a:lnTo>
                    <a:pt x="854" y="316"/>
                  </a:lnTo>
                  <a:lnTo>
                    <a:pt x="862" y="330"/>
                  </a:lnTo>
                  <a:lnTo>
                    <a:pt x="862" y="336"/>
                  </a:lnTo>
                  <a:lnTo>
                    <a:pt x="860" y="340"/>
                  </a:lnTo>
                  <a:lnTo>
                    <a:pt x="856" y="342"/>
                  </a:lnTo>
                  <a:lnTo>
                    <a:pt x="852" y="344"/>
                  </a:lnTo>
                  <a:lnTo>
                    <a:pt x="842" y="342"/>
                  </a:lnTo>
                  <a:lnTo>
                    <a:pt x="834" y="336"/>
                  </a:lnTo>
                  <a:lnTo>
                    <a:pt x="826" y="324"/>
                  </a:lnTo>
                  <a:lnTo>
                    <a:pt x="820" y="310"/>
                  </a:lnTo>
                  <a:lnTo>
                    <a:pt x="814" y="276"/>
                  </a:lnTo>
                  <a:lnTo>
                    <a:pt x="818" y="254"/>
                  </a:lnTo>
                  <a:lnTo>
                    <a:pt x="824" y="230"/>
                  </a:lnTo>
                  <a:lnTo>
                    <a:pt x="832" y="210"/>
                  </a:lnTo>
                  <a:lnTo>
                    <a:pt x="838" y="204"/>
                  </a:lnTo>
                  <a:lnTo>
                    <a:pt x="844" y="198"/>
                  </a:lnTo>
                  <a:lnTo>
                    <a:pt x="850" y="192"/>
                  </a:lnTo>
                  <a:lnTo>
                    <a:pt x="856" y="190"/>
                  </a:lnTo>
                  <a:lnTo>
                    <a:pt x="864" y="188"/>
                  </a:lnTo>
                  <a:lnTo>
                    <a:pt x="872" y="186"/>
                  </a:lnTo>
                  <a:lnTo>
                    <a:pt x="882" y="188"/>
                  </a:lnTo>
                  <a:lnTo>
                    <a:pt x="890" y="190"/>
                  </a:lnTo>
                  <a:lnTo>
                    <a:pt x="898" y="194"/>
                  </a:lnTo>
                  <a:lnTo>
                    <a:pt x="906" y="198"/>
                  </a:lnTo>
                  <a:lnTo>
                    <a:pt x="914" y="206"/>
                  </a:lnTo>
                  <a:lnTo>
                    <a:pt x="920" y="214"/>
                  </a:lnTo>
                  <a:lnTo>
                    <a:pt x="926" y="224"/>
                  </a:lnTo>
                  <a:lnTo>
                    <a:pt x="930" y="234"/>
                  </a:lnTo>
                  <a:lnTo>
                    <a:pt x="938" y="258"/>
                  </a:lnTo>
                  <a:lnTo>
                    <a:pt x="940" y="282"/>
                  </a:lnTo>
                  <a:lnTo>
                    <a:pt x="940" y="298"/>
                  </a:lnTo>
                  <a:lnTo>
                    <a:pt x="936" y="312"/>
                  </a:lnTo>
                  <a:lnTo>
                    <a:pt x="932" y="312"/>
                  </a:lnTo>
                  <a:lnTo>
                    <a:pt x="928" y="278"/>
                  </a:lnTo>
                  <a:lnTo>
                    <a:pt x="924" y="258"/>
                  </a:lnTo>
                  <a:close/>
                  <a:moveTo>
                    <a:pt x="890" y="538"/>
                  </a:moveTo>
                  <a:lnTo>
                    <a:pt x="890" y="538"/>
                  </a:lnTo>
                  <a:lnTo>
                    <a:pt x="884" y="534"/>
                  </a:lnTo>
                  <a:lnTo>
                    <a:pt x="878" y="532"/>
                  </a:lnTo>
                  <a:lnTo>
                    <a:pt x="866" y="530"/>
                  </a:lnTo>
                  <a:lnTo>
                    <a:pt x="854" y="530"/>
                  </a:lnTo>
                  <a:lnTo>
                    <a:pt x="844" y="532"/>
                  </a:lnTo>
                  <a:lnTo>
                    <a:pt x="834" y="534"/>
                  </a:lnTo>
                  <a:lnTo>
                    <a:pt x="826" y="540"/>
                  </a:lnTo>
                  <a:lnTo>
                    <a:pt x="816" y="544"/>
                  </a:lnTo>
                  <a:lnTo>
                    <a:pt x="810" y="552"/>
                  </a:lnTo>
                  <a:lnTo>
                    <a:pt x="802" y="560"/>
                  </a:lnTo>
                  <a:lnTo>
                    <a:pt x="798" y="570"/>
                  </a:lnTo>
                  <a:lnTo>
                    <a:pt x="786" y="610"/>
                  </a:lnTo>
                  <a:lnTo>
                    <a:pt x="788" y="624"/>
                  </a:lnTo>
                  <a:lnTo>
                    <a:pt x="794" y="638"/>
                  </a:lnTo>
                  <a:lnTo>
                    <a:pt x="798" y="648"/>
                  </a:lnTo>
                  <a:lnTo>
                    <a:pt x="804" y="654"/>
                  </a:lnTo>
                  <a:lnTo>
                    <a:pt x="810" y="660"/>
                  </a:lnTo>
                  <a:lnTo>
                    <a:pt x="818" y="660"/>
                  </a:lnTo>
                  <a:lnTo>
                    <a:pt x="832" y="658"/>
                  </a:lnTo>
                  <a:lnTo>
                    <a:pt x="850" y="650"/>
                  </a:lnTo>
                  <a:lnTo>
                    <a:pt x="874" y="638"/>
                  </a:lnTo>
                  <a:lnTo>
                    <a:pt x="900" y="622"/>
                  </a:lnTo>
                  <a:lnTo>
                    <a:pt x="912" y="636"/>
                  </a:lnTo>
                  <a:lnTo>
                    <a:pt x="910" y="642"/>
                  </a:lnTo>
                  <a:lnTo>
                    <a:pt x="904" y="648"/>
                  </a:lnTo>
                  <a:lnTo>
                    <a:pt x="894" y="658"/>
                  </a:lnTo>
                  <a:lnTo>
                    <a:pt x="880" y="666"/>
                  </a:lnTo>
                  <a:lnTo>
                    <a:pt x="864" y="676"/>
                  </a:lnTo>
                  <a:lnTo>
                    <a:pt x="848" y="682"/>
                  </a:lnTo>
                  <a:lnTo>
                    <a:pt x="836" y="688"/>
                  </a:lnTo>
                  <a:lnTo>
                    <a:pt x="824" y="688"/>
                  </a:lnTo>
                  <a:lnTo>
                    <a:pt x="816" y="688"/>
                  </a:lnTo>
                  <a:lnTo>
                    <a:pt x="808" y="686"/>
                  </a:lnTo>
                  <a:lnTo>
                    <a:pt x="800" y="684"/>
                  </a:lnTo>
                  <a:lnTo>
                    <a:pt x="792" y="680"/>
                  </a:lnTo>
                  <a:lnTo>
                    <a:pt x="786" y="674"/>
                  </a:lnTo>
                  <a:lnTo>
                    <a:pt x="780" y="668"/>
                  </a:lnTo>
                  <a:lnTo>
                    <a:pt x="770" y="652"/>
                  </a:lnTo>
                  <a:lnTo>
                    <a:pt x="762" y="614"/>
                  </a:lnTo>
                  <a:lnTo>
                    <a:pt x="764" y="600"/>
                  </a:lnTo>
                  <a:lnTo>
                    <a:pt x="766" y="588"/>
                  </a:lnTo>
                  <a:lnTo>
                    <a:pt x="772" y="574"/>
                  </a:lnTo>
                  <a:lnTo>
                    <a:pt x="780" y="560"/>
                  </a:lnTo>
                  <a:lnTo>
                    <a:pt x="786" y="548"/>
                  </a:lnTo>
                  <a:lnTo>
                    <a:pt x="794" y="540"/>
                  </a:lnTo>
                  <a:lnTo>
                    <a:pt x="802" y="532"/>
                  </a:lnTo>
                  <a:lnTo>
                    <a:pt x="810" y="526"/>
                  </a:lnTo>
                  <a:lnTo>
                    <a:pt x="820" y="522"/>
                  </a:lnTo>
                  <a:lnTo>
                    <a:pt x="830" y="518"/>
                  </a:lnTo>
                  <a:lnTo>
                    <a:pt x="840" y="516"/>
                  </a:lnTo>
                  <a:lnTo>
                    <a:pt x="852" y="516"/>
                  </a:lnTo>
                  <a:lnTo>
                    <a:pt x="866" y="516"/>
                  </a:lnTo>
                  <a:lnTo>
                    <a:pt x="878" y="520"/>
                  </a:lnTo>
                  <a:lnTo>
                    <a:pt x="886" y="524"/>
                  </a:lnTo>
                  <a:lnTo>
                    <a:pt x="890" y="532"/>
                  </a:lnTo>
                  <a:lnTo>
                    <a:pt x="890" y="538"/>
                  </a:lnTo>
                  <a:close/>
                </a:path>
              </a:pathLst>
            </a:custGeom>
            <a:solidFill>
              <a:srgbClr val="FE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09" name="Freeform 10"/>
            <p:cNvSpPr>
              <a:spLocks/>
            </p:cNvSpPr>
            <p:nvPr/>
          </p:nvSpPr>
          <p:spPr bwMode="auto">
            <a:xfrm>
              <a:off x="917446" y="3422315"/>
              <a:ext cx="98630" cy="123679"/>
            </a:xfrm>
            <a:custGeom>
              <a:avLst/>
              <a:gdLst>
                <a:gd name="T0" fmla="*/ 60 w 126"/>
                <a:gd name="T1" fmla="*/ 28 h 158"/>
                <a:gd name="T2" fmla="*/ 76 w 126"/>
                <a:gd name="T3" fmla="*/ 30 h 158"/>
                <a:gd name="T4" fmla="*/ 90 w 126"/>
                <a:gd name="T5" fmla="*/ 38 h 158"/>
                <a:gd name="T6" fmla="*/ 102 w 126"/>
                <a:gd name="T7" fmla="*/ 52 h 158"/>
                <a:gd name="T8" fmla="*/ 110 w 126"/>
                <a:gd name="T9" fmla="*/ 72 h 158"/>
                <a:gd name="T10" fmla="*/ 118 w 126"/>
                <a:gd name="T11" fmla="*/ 126 h 158"/>
                <a:gd name="T12" fmla="*/ 122 w 126"/>
                <a:gd name="T13" fmla="*/ 126 h 158"/>
                <a:gd name="T14" fmla="*/ 126 w 126"/>
                <a:gd name="T15" fmla="*/ 96 h 158"/>
                <a:gd name="T16" fmla="*/ 124 w 126"/>
                <a:gd name="T17" fmla="*/ 72 h 158"/>
                <a:gd name="T18" fmla="*/ 116 w 126"/>
                <a:gd name="T19" fmla="*/ 48 h 158"/>
                <a:gd name="T20" fmla="*/ 106 w 126"/>
                <a:gd name="T21" fmla="*/ 28 h 158"/>
                <a:gd name="T22" fmla="*/ 92 w 126"/>
                <a:gd name="T23" fmla="*/ 12 h 158"/>
                <a:gd name="T24" fmla="*/ 76 w 126"/>
                <a:gd name="T25" fmla="*/ 4 h 158"/>
                <a:gd name="T26" fmla="*/ 58 w 126"/>
                <a:gd name="T27" fmla="*/ 0 h 158"/>
                <a:gd name="T28" fmla="*/ 50 w 126"/>
                <a:gd name="T29" fmla="*/ 2 h 158"/>
                <a:gd name="T30" fmla="*/ 36 w 126"/>
                <a:gd name="T31" fmla="*/ 6 h 158"/>
                <a:gd name="T32" fmla="*/ 24 w 126"/>
                <a:gd name="T33" fmla="*/ 18 h 158"/>
                <a:gd name="T34" fmla="*/ 10 w 126"/>
                <a:gd name="T35" fmla="*/ 44 h 158"/>
                <a:gd name="T36" fmla="*/ 4 w 126"/>
                <a:gd name="T37" fmla="*/ 68 h 158"/>
                <a:gd name="T38" fmla="*/ 0 w 126"/>
                <a:gd name="T39" fmla="*/ 90 h 158"/>
                <a:gd name="T40" fmla="*/ 6 w 126"/>
                <a:gd name="T41" fmla="*/ 124 h 158"/>
                <a:gd name="T42" fmla="*/ 20 w 126"/>
                <a:gd name="T43" fmla="*/ 150 h 158"/>
                <a:gd name="T44" fmla="*/ 38 w 126"/>
                <a:gd name="T45" fmla="*/ 158 h 158"/>
                <a:gd name="T46" fmla="*/ 42 w 126"/>
                <a:gd name="T47" fmla="*/ 156 h 158"/>
                <a:gd name="T48" fmla="*/ 48 w 126"/>
                <a:gd name="T49" fmla="*/ 150 h 158"/>
                <a:gd name="T50" fmla="*/ 48 w 126"/>
                <a:gd name="T51" fmla="*/ 144 h 158"/>
                <a:gd name="T52" fmla="*/ 32 w 126"/>
                <a:gd name="T53" fmla="*/ 116 h 158"/>
                <a:gd name="T54" fmla="*/ 28 w 126"/>
                <a:gd name="T55" fmla="*/ 88 h 158"/>
                <a:gd name="T56" fmla="*/ 30 w 126"/>
                <a:gd name="T57" fmla="*/ 74 h 158"/>
                <a:gd name="T58" fmla="*/ 34 w 126"/>
                <a:gd name="T59" fmla="*/ 58 h 158"/>
                <a:gd name="T60" fmla="*/ 44 w 126"/>
                <a:gd name="T61" fmla="*/ 36 h 158"/>
                <a:gd name="T62" fmla="*/ 60 w 126"/>
                <a:gd name="T63" fmla="*/ 28 h 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6"/>
                <a:gd name="T97" fmla="*/ 0 h 158"/>
                <a:gd name="T98" fmla="*/ 126 w 126"/>
                <a:gd name="T99" fmla="*/ 158 h 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6" h="158">
                  <a:moveTo>
                    <a:pt x="60" y="28"/>
                  </a:moveTo>
                  <a:lnTo>
                    <a:pt x="60" y="28"/>
                  </a:lnTo>
                  <a:lnTo>
                    <a:pt x="68" y="28"/>
                  </a:lnTo>
                  <a:lnTo>
                    <a:pt x="76" y="30"/>
                  </a:lnTo>
                  <a:lnTo>
                    <a:pt x="84" y="34"/>
                  </a:lnTo>
                  <a:lnTo>
                    <a:pt x="90" y="38"/>
                  </a:lnTo>
                  <a:lnTo>
                    <a:pt x="96" y="44"/>
                  </a:lnTo>
                  <a:lnTo>
                    <a:pt x="102" y="52"/>
                  </a:lnTo>
                  <a:lnTo>
                    <a:pt x="110" y="72"/>
                  </a:lnTo>
                  <a:lnTo>
                    <a:pt x="114" y="92"/>
                  </a:lnTo>
                  <a:lnTo>
                    <a:pt x="118" y="126"/>
                  </a:lnTo>
                  <a:lnTo>
                    <a:pt x="122" y="126"/>
                  </a:lnTo>
                  <a:lnTo>
                    <a:pt x="126" y="112"/>
                  </a:lnTo>
                  <a:lnTo>
                    <a:pt x="126" y="96"/>
                  </a:lnTo>
                  <a:lnTo>
                    <a:pt x="124" y="72"/>
                  </a:lnTo>
                  <a:lnTo>
                    <a:pt x="116" y="48"/>
                  </a:lnTo>
                  <a:lnTo>
                    <a:pt x="112" y="38"/>
                  </a:lnTo>
                  <a:lnTo>
                    <a:pt x="106" y="28"/>
                  </a:lnTo>
                  <a:lnTo>
                    <a:pt x="100" y="20"/>
                  </a:lnTo>
                  <a:lnTo>
                    <a:pt x="92" y="12"/>
                  </a:lnTo>
                  <a:lnTo>
                    <a:pt x="84" y="8"/>
                  </a:lnTo>
                  <a:lnTo>
                    <a:pt x="76" y="4"/>
                  </a:lnTo>
                  <a:lnTo>
                    <a:pt x="68" y="2"/>
                  </a:lnTo>
                  <a:lnTo>
                    <a:pt x="58" y="0"/>
                  </a:lnTo>
                  <a:lnTo>
                    <a:pt x="50" y="2"/>
                  </a:lnTo>
                  <a:lnTo>
                    <a:pt x="42" y="4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0" y="44"/>
                  </a:lnTo>
                  <a:lnTo>
                    <a:pt x="4" y="68"/>
                  </a:lnTo>
                  <a:lnTo>
                    <a:pt x="0" y="90"/>
                  </a:lnTo>
                  <a:lnTo>
                    <a:pt x="6" y="124"/>
                  </a:lnTo>
                  <a:lnTo>
                    <a:pt x="12" y="138"/>
                  </a:lnTo>
                  <a:lnTo>
                    <a:pt x="20" y="150"/>
                  </a:lnTo>
                  <a:lnTo>
                    <a:pt x="28" y="156"/>
                  </a:lnTo>
                  <a:lnTo>
                    <a:pt x="38" y="158"/>
                  </a:lnTo>
                  <a:lnTo>
                    <a:pt x="42" y="156"/>
                  </a:lnTo>
                  <a:lnTo>
                    <a:pt x="46" y="154"/>
                  </a:lnTo>
                  <a:lnTo>
                    <a:pt x="48" y="150"/>
                  </a:lnTo>
                  <a:lnTo>
                    <a:pt x="48" y="144"/>
                  </a:lnTo>
                  <a:lnTo>
                    <a:pt x="40" y="130"/>
                  </a:lnTo>
                  <a:lnTo>
                    <a:pt x="32" y="116"/>
                  </a:lnTo>
                  <a:lnTo>
                    <a:pt x="30" y="102"/>
                  </a:lnTo>
                  <a:lnTo>
                    <a:pt x="28" y="88"/>
                  </a:lnTo>
                  <a:lnTo>
                    <a:pt x="30" y="74"/>
                  </a:lnTo>
                  <a:lnTo>
                    <a:pt x="34" y="58"/>
                  </a:lnTo>
                  <a:lnTo>
                    <a:pt x="38" y="46"/>
                  </a:lnTo>
                  <a:lnTo>
                    <a:pt x="44" y="36"/>
                  </a:lnTo>
                  <a:lnTo>
                    <a:pt x="52" y="30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10" name="Freeform 11"/>
            <p:cNvSpPr>
              <a:spLocks/>
            </p:cNvSpPr>
            <p:nvPr/>
          </p:nvSpPr>
          <p:spPr bwMode="auto">
            <a:xfrm>
              <a:off x="876742" y="3680632"/>
              <a:ext cx="117417" cy="134638"/>
            </a:xfrm>
            <a:custGeom>
              <a:avLst/>
              <a:gdLst>
                <a:gd name="T0" fmla="*/ 104 w 150"/>
                <a:gd name="T1" fmla="*/ 14 h 172"/>
                <a:gd name="T2" fmla="*/ 122 w 150"/>
                <a:gd name="T3" fmla="*/ 18 h 172"/>
                <a:gd name="T4" fmla="*/ 128 w 150"/>
                <a:gd name="T5" fmla="*/ 16 h 172"/>
                <a:gd name="T6" fmla="*/ 124 w 150"/>
                <a:gd name="T7" fmla="*/ 8 h 172"/>
                <a:gd name="T8" fmla="*/ 104 w 150"/>
                <a:gd name="T9" fmla="*/ 0 h 172"/>
                <a:gd name="T10" fmla="*/ 90 w 150"/>
                <a:gd name="T11" fmla="*/ 0 h 172"/>
                <a:gd name="T12" fmla="*/ 68 w 150"/>
                <a:gd name="T13" fmla="*/ 2 h 172"/>
                <a:gd name="T14" fmla="*/ 48 w 150"/>
                <a:gd name="T15" fmla="*/ 10 h 172"/>
                <a:gd name="T16" fmla="*/ 32 w 150"/>
                <a:gd name="T17" fmla="*/ 24 h 172"/>
                <a:gd name="T18" fmla="*/ 18 w 150"/>
                <a:gd name="T19" fmla="*/ 44 h 172"/>
                <a:gd name="T20" fmla="*/ 10 w 150"/>
                <a:gd name="T21" fmla="*/ 58 h 172"/>
                <a:gd name="T22" fmla="*/ 2 w 150"/>
                <a:gd name="T23" fmla="*/ 84 h 172"/>
                <a:gd name="T24" fmla="*/ 0 w 150"/>
                <a:gd name="T25" fmla="*/ 98 h 172"/>
                <a:gd name="T26" fmla="*/ 8 w 150"/>
                <a:gd name="T27" fmla="*/ 136 h 172"/>
                <a:gd name="T28" fmla="*/ 24 w 150"/>
                <a:gd name="T29" fmla="*/ 158 h 172"/>
                <a:gd name="T30" fmla="*/ 38 w 150"/>
                <a:gd name="T31" fmla="*/ 168 h 172"/>
                <a:gd name="T32" fmla="*/ 54 w 150"/>
                <a:gd name="T33" fmla="*/ 172 h 172"/>
                <a:gd name="T34" fmla="*/ 62 w 150"/>
                <a:gd name="T35" fmla="*/ 172 h 172"/>
                <a:gd name="T36" fmla="*/ 86 w 150"/>
                <a:gd name="T37" fmla="*/ 166 h 172"/>
                <a:gd name="T38" fmla="*/ 118 w 150"/>
                <a:gd name="T39" fmla="*/ 150 h 172"/>
                <a:gd name="T40" fmla="*/ 132 w 150"/>
                <a:gd name="T41" fmla="*/ 142 h 172"/>
                <a:gd name="T42" fmla="*/ 148 w 150"/>
                <a:gd name="T43" fmla="*/ 126 h 172"/>
                <a:gd name="T44" fmla="*/ 150 w 150"/>
                <a:gd name="T45" fmla="*/ 120 h 172"/>
                <a:gd name="T46" fmla="*/ 138 w 150"/>
                <a:gd name="T47" fmla="*/ 106 h 172"/>
                <a:gd name="T48" fmla="*/ 88 w 150"/>
                <a:gd name="T49" fmla="*/ 134 h 172"/>
                <a:gd name="T50" fmla="*/ 56 w 150"/>
                <a:gd name="T51" fmla="*/ 144 h 172"/>
                <a:gd name="T52" fmla="*/ 48 w 150"/>
                <a:gd name="T53" fmla="*/ 144 h 172"/>
                <a:gd name="T54" fmla="*/ 36 w 150"/>
                <a:gd name="T55" fmla="*/ 132 h 172"/>
                <a:gd name="T56" fmla="*/ 32 w 150"/>
                <a:gd name="T57" fmla="*/ 122 h 172"/>
                <a:gd name="T58" fmla="*/ 24 w 150"/>
                <a:gd name="T59" fmla="*/ 94 h 172"/>
                <a:gd name="T60" fmla="*/ 36 w 150"/>
                <a:gd name="T61" fmla="*/ 54 h 172"/>
                <a:gd name="T62" fmla="*/ 40 w 150"/>
                <a:gd name="T63" fmla="*/ 44 h 172"/>
                <a:gd name="T64" fmla="*/ 54 w 150"/>
                <a:gd name="T65" fmla="*/ 28 h 172"/>
                <a:gd name="T66" fmla="*/ 72 w 150"/>
                <a:gd name="T67" fmla="*/ 18 h 172"/>
                <a:gd name="T68" fmla="*/ 92 w 150"/>
                <a:gd name="T69" fmla="*/ 14 h 172"/>
                <a:gd name="T70" fmla="*/ 104 w 150"/>
                <a:gd name="T71" fmla="*/ 14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0"/>
                <a:gd name="T109" fmla="*/ 0 h 172"/>
                <a:gd name="T110" fmla="*/ 150 w 150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0" h="172">
                  <a:moveTo>
                    <a:pt x="104" y="14"/>
                  </a:moveTo>
                  <a:lnTo>
                    <a:pt x="104" y="14"/>
                  </a:lnTo>
                  <a:lnTo>
                    <a:pt x="116" y="16"/>
                  </a:lnTo>
                  <a:lnTo>
                    <a:pt x="122" y="18"/>
                  </a:lnTo>
                  <a:lnTo>
                    <a:pt x="128" y="22"/>
                  </a:lnTo>
                  <a:lnTo>
                    <a:pt x="128" y="16"/>
                  </a:lnTo>
                  <a:lnTo>
                    <a:pt x="124" y="8"/>
                  </a:lnTo>
                  <a:lnTo>
                    <a:pt x="116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8" y="1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18" y="44"/>
                  </a:lnTo>
                  <a:lnTo>
                    <a:pt x="10" y="58"/>
                  </a:lnTo>
                  <a:lnTo>
                    <a:pt x="4" y="72"/>
                  </a:lnTo>
                  <a:lnTo>
                    <a:pt x="2" y="84"/>
                  </a:lnTo>
                  <a:lnTo>
                    <a:pt x="0" y="98"/>
                  </a:lnTo>
                  <a:lnTo>
                    <a:pt x="8" y="136"/>
                  </a:lnTo>
                  <a:lnTo>
                    <a:pt x="18" y="152"/>
                  </a:lnTo>
                  <a:lnTo>
                    <a:pt x="24" y="158"/>
                  </a:lnTo>
                  <a:lnTo>
                    <a:pt x="30" y="164"/>
                  </a:lnTo>
                  <a:lnTo>
                    <a:pt x="38" y="168"/>
                  </a:lnTo>
                  <a:lnTo>
                    <a:pt x="46" y="170"/>
                  </a:lnTo>
                  <a:lnTo>
                    <a:pt x="54" y="172"/>
                  </a:lnTo>
                  <a:lnTo>
                    <a:pt x="62" y="172"/>
                  </a:lnTo>
                  <a:lnTo>
                    <a:pt x="74" y="172"/>
                  </a:lnTo>
                  <a:lnTo>
                    <a:pt x="86" y="166"/>
                  </a:lnTo>
                  <a:lnTo>
                    <a:pt x="102" y="160"/>
                  </a:lnTo>
                  <a:lnTo>
                    <a:pt x="118" y="150"/>
                  </a:lnTo>
                  <a:lnTo>
                    <a:pt x="132" y="142"/>
                  </a:lnTo>
                  <a:lnTo>
                    <a:pt x="142" y="132"/>
                  </a:lnTo>
                  <a:lnTo>
                    <a:pt x="148" y="126"/>
                  </a:lnTo>
                  <a:lnTo>
                    <a:pt x="150" y="120"/>
                  </a:lnTo>
                  <a:lnTo>
                    <a:pt x="138" y="106"/>
                  </a:lnTo>
                  <a:lnTo>
                    <a:pt x="112" y="122"/>
                  </a:lnTo>
                  <a:lnTo>
                    <a:pt x="88" y="134"/>
                  </a:lnTo>
                  <a:lnTo>
                    <a:pt x="70" y="142"/>
                  </a:lnTo>
                  <a:lnTo>
                    <a:pt x="56" y="144"/>
                  </a:lnTo>
                  <a:lnTo>
                    <a:pt x="48" y="144"/>
                  </a:lnTo>
                  <a:lnTo>
                    <a:pt x="42" y="138"/>
                  </a:lnTo>
                  <a:lnTo>
                    <a:pt x="36" y="132"/>
                  </a:lnTo>
                  <a:lnTo>
                    <a:pt x="32" y="122"/>
                  </a:lnTo>
                  <a:lnTo>
                    <a:pt x="26" y="108"/>
                  </a:lnTo>
                  <a:lnTo>
                    <a:pt x="24" y="94"/>
                  </a:lnTo>
                  <a:lnTo>
                    <a:pt x="36" y="54"/>
                  </a:lnTo>
                  <a:lnTo>
                    <a:pt x="40" y="44"/>
                  </a:lnTo>
                  <a:lnTo>
                    <a:pt x="48" y="36"/>
                  </a:lnTo>
                  <a:lnTo>
                    <a:pt x="54" y="28"/>
                  </a:lnTo>
                  <a:lnTo>
                    <a:pt x="64" y="24"/>
                  </a:lnTo>
                  <a:lnTo>
                    <a:pt x="72" y="18"/>
                  </a:lnTo>
                  <a:lnTo>
                    <a:pt x="82" y="16"/>
                  </a:lnTo>
                  <a:lnTo>
                    <a:pt x="92" y="14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11" name="Freeform 12"/>
            <p:cNvSpPr>
              <a:spLocks noEditPoints="1"/>
            </p:cNvSpPr>
            <p:nvPr/>
          </p:nvSpPr>
          <p:spPr bwMode="auto">
            <a:xfrm>
              <a:off x="1111575" y="3005876"/>
              <a:ext cx="621527" cy="485323"/>
            </a:xfrm>
            <a:custGeom>
              <a:avLst/>
              <a:gdLst>
                <a:gd name="T0" fmla="*/ 748 w 794"/>
                <a:gd name="T1" fmla="*/ 452 h 620"/>
                <a:gd name="T2" fmla="*/ 776 w 794"/>
                <a:gd name="T3" fmla="*/ 392 h 620"/>
                <a:gd name="T4" fmla="*/ 792 w 794"/>
                <a:gd name="T5" fmla="*/ 334 h 620"/>
                <a:gd name="T6" fmla="*/ 794 w 794"/>
                <a:gd name="T7" fmla="*/ 290 h 620"/>
                <a:gd name="T8" fmla="*/ 784 w 794"/>
                <a:gd name="T9" fmla="*/ 226 h 620"/>
                <a:gd name="T10" fmla="*/ 760 w 794"/>
                <a:gd name="T11" fmla="*/ 164 h 620"/>
                <a:gd name="T12" fmla="*/ 740 w 794"/>
                <a:gd name="T13" fmla="*/ 128 h 620"/>
                <a:gd name="T14" fmla="*/ 702 w 794"/>
                <a:gd name="T15" fmla="*/ 82 h 620"/>
                <a:gd name="T16" fmla="*/ 656 w 794"/>
                <a:gd name="T17" fmla="*/ 46 h 620"/>
                <a:gd name="T18" fmla="*/ 602 w 794"/>
                <a:gd name="T19" fmla="*/ 20 h 620"/>
                <a:gd name="T20" fmla="*/ 540 w 794"/>
                <a:gd name="T21" fmla="*/ 4 h 620"/>
                <a:gd name="T22" fmla="*/ 470 w 794"/>
                <a:gd name="T23" fmla="*/ 0 h 620"/>
                <a:gd name="T24" fmla="*/ 378 w 794"/>
                <a:gd name="T25" fmla="*/ 4 h 620"/>
                <a:gd name="T26" fmla="*/ 296 w 794"/>
                <a:gd name="T27" fmla="*/ 22 h 620"/>
                <a:gd name="T28" fmla="*/ 222 w 794"/>
                <a:gd name="T29" fmla="*/ 50 h 620"/>
                <a:gd name="T30" fmla="*/ 156 w 794"/>
                <a:gd name="T31" fmla="*/ 90 h 620"/>
                <a:gd name="T32" fmla="*/ 100 w 794"/>
                <a:gd name="T33" fmla="*/ 140 h 620"/>
                <a:gd name="T34" fmla="*/ 62 w 794"/>
                <a:gd name="T35" fmla="*/ 186 h 620"/>
                <a:gd name="T36" fmla="*/ 16 w 794"/>
                <a:gd name="T37" fmla="*/ 274 h 620"/>
                <a:gd name="T38" fmla="*/ 0 w 794"/>
                <a:gd name="T39" fmla="*/ 326 h 620"/>
                <a:gd name="T40" fmla="*/ 0 w 794"/>
                <a:gd name="T41" fmla="*/ 350 h 620"/>
                <a:gd name="T42" fmla="*/ 16 w 794"/>
                <a:gd name="T43" fmla="*/ 400 h 620"/>
                <a:gd name="T44" fmla="*/ 62 w 794"/>
                <a:gd name="T45" fmla="*/ 474 h 620"/>
                <a:gd name="T46" fmla="*/ 96 w 794"/>
                <a:gd name="T47" fmla="*/ 510 h 620"/>
                <a:gd name="T48" fmla="*/ 146 w 794"/>
                <a:gd name="T49" fmla="*/ 550 h 620"/>
                <a:gd name="T50" fmla="*/ 222 w 794"/>
                <a:gd name="T51" fmla="*/ 588 h 620"/>
                <a:gd name="T52" fmla="*/ 360 w 794"/>
                <a:gd name="T53" fmla="*/ 618 h 620"/>
                <a:gd name="T54" fmla="*/ 440 w 794"/>
                <a:gd name="T55" fmla="*/ 620 h 620"/>
                <a:gd name="T56" fmla="*/ 514 w 794"/>
                <a:gd name="T57" fmla="*/ 610 h 620"/>
                <a:gd name="T58" fmla="*/ 582 w 794"/>
                <a:gd name="T59" fmla="*/ 592 h 620"/>
                <a:gd name="T60" fmla="*/ 642 w 794"/>
                <a:gd name="T61" fmla="*/ 562 h 620"/>
                <a:gd name="T62" fmla="*/ 692 w 794"/>
                <a:gd name="T63" fmla="*/ 522 h 620"/>
                <a:gd name="T64" fmla="*/ 736 w 794"/>
                <a:gd name="T65" fmla="*/ 470 h 620"/>
                <a:gd name="T66" fmla="*/ 706 w 794"/>
                <a:gd name="T67" fmla="*/ 148 h 620"/>
                <a:gd name="T68" fmla="*/ 732 w 794"/>
                <a:gd name="T69" fmla="*/ 198 h 620"/>
                <a:gd name="T70" fmla="*/ 746 w 794"/>
                <a:gd name="T71" fmla="*/ 248 h 620"/>
                <a:gd name="T72" fmla="*/ 748 w 794"/>
                <a:gd name="T73" fmla="*/ 284 h 620"/>
                <a:gd name="T74" fmla="*/ 736 w 794"/>
                <a:gd name="T75" fmla="*/ 376 h 620"/>
                <a:gd name="T76" fmla="*/ 700 w 794"/>
                <a:gd name="T77" fmla="*/ 448 h 620"/>
                <a:gd name="T78" fmla="*/ 638 w 794"/>
                <a:gd name="T79" fmla="*/ 502 h 620"/>
                <a:gd name="T80" fmla="*/ 552 w 794"/>
                <a:gd name="T81" fmla="*/ 538 h 620"/>
                <a:gd name="T82" fmla="*/ 440 w 794"/>
                <a:gd name="T83" fmla="*/ 554 h 620"/>
                <a:gd name="T84" fmla="*/ 350 w 794"/>
                <a:gd name="T85" fmla="*/ 554 h 620"/>
                <a:gd name="T86" fmla="*/ 226 w 794"/>
                <a:gd name="T87" fmla="*/ 530 h 620"/>
                <a:gd name="T88" fmla="*/ 152 w 794"/>
                <a:gd name="T89" fmla="*/ 490 h 620"/>
                <a:gd name="T90" fmla="*/ 120 w 794"/>
                <a:gd name="T91" fmla="*/ 456 h 620"/>
                <a:gd name="T92" fmla="*/ 102 w 794"/>
                <a:gd name="T93" fmla="*/ 428 h 620"/>
                <a:gd name="T94" fmla="*/ 84 w 794"/>
                <a:gd name="T95" fmla="*/ 380 h 620"/>
                <a:gd name="T96" fmla="*/ 78 w 794"/>
                <a:gd name="T97" fmla="*/ 328 h 620"/>
                <a:gd name="T98" fmla="*/ 90 w 794"/>
                <a:gd name="T99" fmla="*/ 276 h 620"/>
                <a:gd name="T100" fmla="*/ 114 w 794"/>
                <a:gd name="T101" fmla="*/ 224 h 620"/>
                <a:gd name="T102" fmla="*/ 144 w 794"/>
                <a:gd name="T103" fmla="*/ 176 h 620"/>
                <a:gd name="T104" fmla="*/ 188 w 794"/>
                <a:gd name="T105" fmla="*/ 128 h 620"/>
                <a:gd name="T106" fmla="*/ 238 w 794"/>
                <a:gd name="T107" fmla="*/ 88 h 620"/>
                <a:gd name="T108" fmla="*/ 296 w 794"/>
                <a:gd name="T109" fmla="*/ 60 h 620"/>
                <a:gd name="T110" fmla="*/ 362 w 794"/>
                <a:gd name="T111" fmla="*/ 42 h 620"/>
                <a:gd name="T112" fmla="*/ 460 w 794"/>
                <a:gd name="T113" fmla="*/ 32 h 620"/>
                <a:gd name="T114" fmla="*/ 540 w 794"/>
                <a:gd name="T115" fmla="*/ 40 h 620"/>
                <a:gd name="T116" fmla="*/ 636 w 794"/>
                <a:gd name="T117" fmla="*/ 78 h 620"/>
                <a:gd name="T118" fmla="*/ 706 w 794"/>
                <a:gd name="T119" fmla="*/ 148 h 6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4"/>
                <a:gd name="T181" fmla="*/ 0 h 620"/>
                <a:gd name="T182" fmla="*/ 794 w 794"/>
                <a:gd name="T183" fmla="*/ 620 h 6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4" h="620">
                  <a:moveTo>
                    <a:pt x="736" y="470"/>
                  </a:moveTo>
                  <a:lnTo>
                    <a:pt x="736" y="470"/>
                  </a:lnTo>
                  <a:lnTo>
                    <a:pt x="748" y="452"/>
                  </a:lnTo>
                  <a:lnTo>
                    <a:pt x="758" y="432"/>
                  </a:lnTo>
                  <a:lnTo>
                    <a:pt x="768" y="412"/>
                  </a:lnTo>
                  <a:lnTo>
                    <a:pt x="776" y="392"/>
                  </a:lnTo>
                  <a:lnTo>
                    <a:pt x="782" y="374"/>
                  </a:lnTo>
                  <a:lnTo>
                    <a:pt x="788" y="354"/>
                  </a:lnTo>
                  <a:lnTo>
                    <a:pt x="792" y="334"/>
                  </a:lnTo>
                  <a:lnTo>
                    <a:pt x="794" y="312"/>
                  </a:lnTo>
                  <a:lnTo>
                    <a:pt x="794" y="290"/>
                  </a:lnTo>
                  <a:lnTo>
                    <a:pt x="792" y="270"/>
                  </a:lnTo>
                  <a:lnTo>
                    <a:pt x="788" y="248"/>
                  </a:lnTo>
                  <a:lnTo>
                    <a:pt x="784" y="226"/>
                  </a:lnTo>
                  <a:lnTo>
                    <a:pt x="778" y="206"/>
                  </a:lnTo>
                  <a:lnTo>
                    <a:pt x="770" y="186"/>
                  </a:lnTo>
                  <a:lnTo>
                    <a:pt x="760" y="164"/>
                  </a:lnTo>
                  <a:lnTo>
                    <a:pt x="750" y="144"/>
                  </a:lnTo>
                  <a:lnTo>
                    <a:pt x="740" y="128"/>
                  </a:lnTo>
                  <a:lnTo>
                    <a:pt x="728" y="110"/>
                  </a:lnTo>
                  <a:lnTo>
                    <a:pt x="716" y="96"/>
                  </a:lnTo>
                  <a:lnTo>
                    <a:pt x="702" y="82"/>
                  </a:lnTo>
                  <a:lnTo>
                    <a:pt x="688" y="68"/>
                  </a:lnTo>
                  <a:lnTo>
                    <a:pt x="672" y="56"/>
                  </a:lnTo>
                  <a:lnTo>
                    <a:pt x="656" y="46"/>
                  </a:lnTo>
                  <a:lnTo>
                    <a:pt x="640" y="36"/>
                  </a:lnTo>
                  <a:lnTo>
                    <a:pt x="622" y="28"/>
                  </a:lnTo>
                  <a:lnTo>
                    <a:pt x="602" y="20"/>
                  </a:lnTo>
                  <a:lnTo>
                    <a:pt x="582" y="14"/>
                  </a:lnTo>
                  <a:lnTo>
                    <a:pt x="562" y="8"/>
                  </a:lnTo>
                  <a:lnTo>
                    <a:pt x="540" y="4"/>
                  </a:lnTo>
                  <a:lnTo>
                    <a:pt x="518" y="2"/>
                  </a:lnTo>
                  <a:lnTo>
                    <a:pt x="470" y="0"/>
                  </a:lnTo>
                  <a:lnTo>
                    <a:pt x="438" y="0"/>
                  </a:lnTo>
                  <a:lnTo>
                    <a:pt x="408" y="2"/>
                  </a:lnTo>
                  <a:lnTo>
                    <a:pt x="378" y="4"/>
                  </a:lnTo>
                  <a:lnTo>
                    <a:pt x="350" y="10"/>
                  </a:lnTo>
                  <a:lnTo>
                    <a:pt x="322" y="14"/>
                  </a:lnTo>
                  <a:lnTo>
                    <a:pt x="296" y="22"/>
                  </a:lnTo>
                  <a:lnTo>
                    <a:pt x="270" y="30"/>
                  </a:lnTo>
                  <a:lnTo>
                    <a:pt x="246" y="40"/>
                  </a:lnTo>
                  <a:lnTo>
                    <a:pt x="222" y="50"/>
                  </a:lnTo>
                  <a:lnTo>
                    <a:pt x="200" y="62"/>
                  </a:lnTo>
                  <a:lnTo>
                    <a:pt x="178" y="76"/>
                  </a:lnTo>
                  <a:lnTo>
                    <a:pt x="156" y="90"/>
                  </a:lnTo>
                  <a:lnTo>
                    <a:pt x="136" y="106"/>
                  </a:lnTo>
                  <a:lnTo>
                    <a:pt x="118" y="122"/>
                  </a:lnTo>
                  <a:lnTo>
                    <a:pt x="100" y="140"/>
                  </a:lnTo>
                  <a:lnTo>
                    <a:pt x="82" y="160"/>
                  </a:lnTo>
                  <a:lnTo>
                    <a:pt x="62" y="186"/>
                  </a:lnTo>
                  <a:lnTo>
                    <a:pt x="44" y="214"/>
                  </a:lnTo>
                  <a:lnTo>
                    <a:pt x="30" y="244"/>
                  </a:lnTo>
                  <a:lnTo>
                    <a:pt x="16" y="274"/>
                  </a:lnTo>
                  <a:lnTo>
                    <a:pt x="4" y="312"/>
                  </a:lnTo>
                  <a:lnTo>
                    <a:pt x="0" y="326"/>
                  </a:lnTo>
                  <a:lnTo>
                    <a:pt x="0" y="336"/>
                  </a:lnTo>
                  <a:lnTo>
                    <a:pt x="0" y="350"/>
                  </a:lnTo>
                  <a:lnTo>
                    <a:pt x="4" y="364"/>
                  </a:lnTo>
                  <a:lnTo>
                    <a:pt x="16" y="400"/>
                  </a:lnTo>
                  <a:lnTo>
                    <a:pt x="30" y="426"/>
                  </a:lnTo>
                  <a:lnTo>
                    <a:pt x="46" y="450"/>
                  </a:lnTo>
                  <a:lnTo>
                    <a:pt x="62" y="474"/>
                  </a:lnTo>
                  <a:lnTo>
                    <a:pt x="82" y="496"/>
                  </a:lnTo>
                  <a:lnTo>
                    <a:pt x="96" y="510"/>
                  </a:lnTo>
                  <a:lnTo>
                    <a:pt x="112" y="524"/>
                  </a:lnTo>
                  <a:lnTo>
                    <a:pt x="130" y="538"/>
                  </a:lnTo>
                  <a:lnTo>
                    <a:pt x="146" y="550"/>
                  </a:lnTo>
                  <a:lnTo>
                    <a:pt x="164" y="562"/>
                  </a:lnTo>
                  <a:lnTo>
                    <a:pt x="184" y="572"/>
                  </a:lnTo>
                  <a:lnTo>
                    <a:pt x="222" y="588"/>
                  </a:lnTo>
                  <a:lnTo>
                    <a:pt x="266" y="602"/>
                  </a:lnTo>
                  <a:lnTo>
                    <a:pt x="312" y="612"/>
                  </a:lnTo>
                  <a:lnTo>
                    <a:pt x="360" y="618"/>
                  </a:lnTo>
                  <a:lnTo>
                    <a:pt x="412" y="620"/>
                  </a:lnTo>
                  <a:lnTo>
                    <a:pt x="440" y="620"/>
                  </a:lnTo>
                  <a:lnTo>
                    <a:pt x="466" y="618"/>
                  </a:lnTo>
                  <a:lnTo>
                    <a:pt x="490" y="614"/>
                  </a:lnTo>
                  <a:lnTo>
                    <a:pt x="514" y="610"/>
                  </a:lnTo>
                  <a:lnTo>
                    <a:pt x="538" y="606"/>
                  </a:lnTo>
                  <a:lnTo>
                    <a:pt x="560" y="600"/>
                  </a:lnTo>
                  <a:lnTo>
                    <a:pt x="582" y="592"/>
                  </a:lnTo>
                  <a:lnTo>
                    <a:pt x="602" y="582"/>
                  </a:lnTo>
                  <a:lnTo>
                    <a:pt x="622" y="572"/>
                  </a:lnTo>
                  <a:lnTo>
                    <a:pt x="642" y="562"/>
                  </a:lnTo>
                  <a:lnTo>
                    <a:pt x="660" y="550"/>
                  </a:lnTo>
                  <a:lnTo>
                    <a:pt x="676" y="536"/>
                  </a:lnTo>
                  <a:lnTo>
                    <a:pt x="692" y="522"/>
                  </a:lnTo>
                  <a:lnTo>
                    <a:pt x="708" y="506"/>
                  </a:lnTo>
                  <a:lnTo>
                    <a:pt x="722" y="488"/>
                  </a:lnTo>
                  <a:lnTo>
                    <a:pt x="736" y="470"/>
                  </a:lnTo>
                  <a:close/>
                  <a:moveTo>
                    <a:pt x="706" y="148"/>
                  </a:moveTo>
                  <a:lnTo>
                    <a:pt x="706" y="148"/>
                  </a:lnTo>
                  <a:lnTo>
                    <a:pt x="716" y="164"/>
                  </a:lnTo>
                  <a:lnTo>
                    <a:pt x="724" y="182"/>
                  </a:lnTo>
                  <a:lnTo>
                    <a:pt x="732" y="198"/>
                  </a:lnTo>
                  <a:lnTo>
                    <a:pt x="738" y="214"/>
                  </a:lnTo>
                  <a:lnTo>
                    <a:pt x="742" y="232"/>
                  </a:lnTo>
                  <a:lnTo>
                    <a:pt x="746" y="248"/>
                  </a:lnTo>
                  <a:lnTo>
                    <a:pt x="748" y="266"/>
                  </a:lnTo>
                  <a:lnTo>
                    <a:pt x="748" y="284"/>
                  </a:lnTo>
                  <a:lnTo>
                    <a:pt x="748" y="316"/>
                  </a:lnTo>
                  <a:lnTo>
                    <a:pt x="744" y="346"/>
                  </a:lnTo>
                  <a:lnTo>
                    <a:pt x="736" y="376"/>
                  </a:lnTo>
                  <a:lnTo>
                    <a:pt x="726" y="402"/>
                  </a:lnTo>
                  <a:lnTo>
                    <a:pt x="714" y="426"/>
                  </a:lnTo>
                  <a:lnTo>
                    <a:pt x="700" y="448"/>
                  </a:lnTo>
                  <a:lnTo>
                    <a:pt x="682" y="468"/>
                  </a:lnTo>
                  <a:lnTo>
                    <a:pt x="660" y="486"/>
                  </a:lnTo>
                  <a:lnTo>
                    <a:pt x="638" y="502"/>
                  </a:lnTo>
                  <a:lnTo>
                    <a:pt x="612" y="516"/>
                  </a:lnTo>
                  <a:lnTo>
                    <a:pt x="582" y="528"/>
                  </a:lnTo>
                  <a:lnTo>
                    <a:pt x="552" y="538"/>
                  </a:lnTo>
                  <a:lnTo>
                    <a:pt x="516" y="546"/>
                  </a:lnTo>
                  <a:lnTo>
                    <a:pt x="480" y="550"/>
                  </a:lnTo>
                  <a:lnTo>
                    <a:pt x="440" y="554"/>
                  </a:lnTo>
                  <a:lnTo>
                    <a:pt x="398" y="556"/>
                  </a:lnTo>
                  <a:lnTo>
                    <a:pt x="350" y="554"/>
                  </a:lnTo>
                  <a:lnTo>
                    <a:pt x="304" y="548"/>
                  </a:lnTo>
                  <a:lnTo>
                    <a:pt x="264" y="542"/>
                  </a:lnTo>
                  <a:lnTo>
                    <a:pt x="226" y="530"/>
                  </a:lnTo>
                  <a:lnTo>
                    <a:pt x="194" y="516"/>
                  </a:lnTo>
                  <a:lnTo>
                    <a:pt x="166" y="498"/>
                  </a:lnTo>
                  <a:lnTo>
                    <a:pt x="152" y="490"/>
                  </a:lnTo>
                  <a:lnTo>
                    <a:pt x="140" y="478"/>
                  </a:lnTo>
                  <a:lnTo>
                    <a:pt x="130" y="468"/>
                  </a:lnTo>
                  <a:lnTo>
                    <a:pt x="120" y="456"/>
                  </a:lnTo>
                  <a:lnTo>
                    <a:pt x="110" y="442"/>
                  </a:lnTo>
                  <a:lnTo>
                    <a:pt x="102" y="428"/>
                  </a:lnTo>
                  <a:lnTo>
                    <a:pt x="94" y="412"/>
                  </a:lnTo>
                  <a:lnTo>
                    <a:pt x="88" y="398"/>
                  </a:lnTo>
                  <a:lnTo>
                    <a:pt x="84" y="380"/>
                  </a:lnTo>
                  <a:lnTo>
                    <a:pt x="80" y="364"/>
                  </a:lnTo>
                  <a:lnTo>
                    <a:pt x="80" y="346"/>
                  </a:lnTo>
                  <a:lnTo>
                    <a:pt x="78" y="328"/>
                  </a:lnTo>
                  <a:lnTo>
                    <a:pt x="82" y="308"/>
                  </a:lnTo>
                  <a:lnTo>
                    <a:pt x="90" y="276"/>
                  </a:lnTo>
                  <a:lnTo>
                    <a:pt x="100" y="250"/>
                  </a:lnTo>
                  <a:lnTo>
                    <a:pt x="114" y="224"/>
                  </a:lnTo>
                  <a:lnTo>
                    <a:pt x="128" y="200"/>
                  </a:lnTo>
                  <a:lnTo>
                    <a:pt x="144" y="176"/>
                  </a:lnTo>
                  <a:lnTo>
                    <a:pt x="158" y="158"/>
                  </a:lnTo>
                  <a:lnTo>
                    <a:pt x="172" y="142"/>
                  </a:lnTo>
                  <a:lnTo>
                    <a:pt x="188" y="128"/>
                  </a:lnTo>
                  <a:lnTo>
                    <a:pt x="204" y="114"/>
                  </a:lnTo>
                  <a:lnTo>
                    <a:pt x="220" y="100"/>
                  </a:lnTo>
                  <a:lnTo>
                    <a:pt x="238" y="88"/>
                  </a:lnTo>
                  <a:lnTo>
                    <a:pt x="256" y="78"/>
                  </a:lnTo>
                  <a:lnTo>
                    <a:pt x="276" y="68"/>
                  </a:lnTo>
                  <a:lnTo>
                    <a:pt x="296" y="60"/>
                  </a:lnTo>
                  <a:lnTo>
                    <a:pt x="316" y="54"/>
                  </a:lnTo>
                  <a:lnTo>
                    <a:pt x="338" y="46"/>
                  </a:lnTo>
                  <a:lnTo>
                    <a:pt x="362" y="42"/>
                  </a:lnTo>
                  <a:lnTo>
                    <a:pt x="386" y="38"/>
                  </a:lnTo>
                  <a:lnTo>
                    <a:pt x="410" y="36"/>
                  </a:lnTo>
                  <a:lnTo>
                    <a:pt x="460" y="32"/>
                  </a:lnTo>
                  <a:lnTo>
                    <a:pt x="502" y="34"/>
                  </a:lnTo>
                  <a:lnTo>
                    <a:pt x="540" y="40"/>
                  </a:lnTo>
                  <a:lnTo>
                    <a:pt x="574" y="50"/>
                  </a:lnTo>
                  <a:lnTo>
                    <a:pt x="606" y="62"/>
                  </a:lnTo>
                  <a:lnTo>
                    <a:pt x="636" y="78"/>
                  </a:lnTo>
                  <a:lnTo>
                    <a:pt x="662" y="98"/>
                  </a:lnTo>
                  <a:lnTo>
                    <a:pt x="686" y="120"/>
                  </a:lnTo>
                  <a:lnTo>
                    <a:pt x="706" y="14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12" name="Freeform 13"/>
            <p:cNvSpPr>
              <a:spLocks noEditPoints="1"/>
            </p:cNvSpPr>
            <p:nvPr/>
          </p:nvSpPr>
          <p:spPr bwMode="auto">
            <a:xfrm>
              <a:off x="1172632" y="3030925"/>
              <a:ext cx="524462" cy="410176"/>
            </a:xfrm>
            <a:custGeom>
              <a:avLst/>
              <a:gdLst>
                <a:gd name="T0" fmla="*/ 670 w 670"/>
                <a:gd name="T1" fmla="*/ 234 h 524"/>
                <a:gd name="T2" fmla="*/ 660 w 670"/>
                <a:gd name="T3" fmla="*/ 182 h 524"/>
                <a:gd name="T4" fmla="*/ 638 w 670"/>
                <a:gd name="T5" fmla="*/ 132 h 524"/>
                <a:gd name="T6" fmla="*/ 608 w 670"/>
                <a:gd name="T7" fmla="*/ 88 h 524"/>
                <a:gd name="T8" fmla="*/ 528 w 670"/>
                <a:gd name="T9" fmla="*/ 30 h 524"/>
                <a:gd name="T10" fmla="*/ 424 w 670"/>
                <a:gd name="T11" fmla="*/ 2 h 524"/>
                <a:gd name="T12" fmla="*/ 332 w 670"/>
                <a:gd name="T13" fmla="*/ 4 h 524"/>
                <a:gd name="T14" fmla="*/ 260 w 670"/>
                <a:gd name="T15" fmla="*/ 14 h 524"/>
                <a:gd name="T16" fmla="*/ 198 w 670"/>
                <a:gd name="T17" fmla="*/ 36 h 524"/>
                <a:gd name="T18" fmla="*/ 142 w 670"/>
                <a:gd name="T19" fmla="*/ 68 h 524"/>
                <a:gd name="T20" fmla="*/ 94 w 670"/>
                <a:gd name="T21" fmla="*/ 110 h 524"/>
                <a:gd name="T22" fmla="*/ 66 w 670"/>
                <a:gd name="T23" fmla="*/ 144 h 524"/>
                <a:gd name="T24" fmla="*/ 22 w 670"/>
                <a:gd name="T25" fmla="*/ 218 h 524"/>
                <a:gd name="T26" fmla="*/ 4 w 670"/>
                <a:gd name="T27" fmla="*/ 276 h 524"/>
                <a:gd name="T28" fmla="*/ 2 w 670"/>
                <a:gd name="T29" fmla="*/ 314 h 524"/>
                <a:gd name="T30" fmla="*/ 10 w 670"/>
                <a:gd name="T31" fmla="*/ 366 h 524"/>
                <a:gd name="T32" fmla="*/ 32 w 670"/>
                <a:gd name="T33" fmla="*/ 410 h 524"/>
                <a:gd name="T34" fmla="*/ 52 w 670"/>
                <a:gd name="T35" fmla="*/ 436 h 524"/>
                <a:gd name="T36" fmla="*/ 88 w 670"/>
                <a:gd name="T37" fmla="*/ 466 h 524"/>
                <a:gd name="T38" fmla="*/ 186 w 670"/>
                <a:gd name="T39" fmla="*/ 510 h 524"/>
                <a:gd name="T40" fmla="*/ 320 w 670"/>
                <a:gd name="T41" fmla="*/ 524 h 524"/>
                <a:gd name="T42" fmla="*/ 402 w 670"/>
                <a:gd name="T43" fmla="*/ 518 h 524"/>
                <a:gd name="T44" fmla="*/ 504 w 670"/>
                <a:gd name="T45" fmla="*/ 496 h 524"/>
                <a:gd name="T46" fmla="*/ 582 w 670"/>
                <a:gd name="T47" fmla="*/ 454 h 524"/>
                <a:gd name="T48" fmla="*/ 636 w 670"/>
                <a:gd name="T49" fmla="*/ 394 h 524"/>
                <a:gd name="T50" fmla="*/ 666 w 670"/>
                <a:gd name="T51" fmla="*/ 314 h 524"/>
                <a:gd name="T52" fmla="*/ 670 w 670"/>
                <a:gd name="T53" fmla="*/ 252 h 524"/>
                <a:gd name="T54" fmla="*/ 646 w 670"/>
                <a:gd name="T55" fmla="*/ 300 h 524"/>
                <a:gd name="T56" fmla="*/ 634 w 670"/>
                <a:gd name="T57" fmla="*/ 346 h 524"/>
                <a:gd name="T58" fmla="*/ 614 w 670"/>
                <a:gd name="T59" fmla="*/ 386 h 524"/>
                <a:gd name="T60" fmla="*/ 576 w 670"/>
                <a:gd name="T61" fmla="*/ 424 h 524"/>
                <a:gd name="T62" fmla="*/ 528 w 670"/>
                <a:gd name="T63" fmla="*/ 454 h 524"/>
                <a:gd name="T64" fmla="*/ 468 w 670"/>
                <a:gd name="T65" fmla="*/ 478 h 524"/>
                <a:gd name="T66" fmla="*/ 338 w 670"/>
                <a:gd name="T67" fmla="*/ 498 h 524"/>
                <a:gd name="T68" fmla="*/ 238 w 670"/>
                <a:gd name="T69" fmla="*/ 498 h 524"/>
                <a:gd name="T70" fmla="*/ 142 w 670"/>
                <a:gd name="T71" fmla="*/ 480 h 524"/>
                <a:gd name="T72" fmla="*/ 72 w 670"/>
                <a:gd name="T73" fmla="*/ 438 h 524"/>
                <a:gd name="T74" fmla="*/ 44 w 670"/>
                <a:gd name="T75" fmla="*/ 406 h 524"/>
                <a:gd name="T76" fmla="*/ 24 w 670"/>
                <a:gd name="T77" fmla="*/ 364 h 524"/>
                <a:gd name="T78" fmla="*/ 14 w 670"/>
                <a:gd name="T79" fmla="*/ 314 h 524"/>
                <a:gd name="T80" fmla="*/ 14 w 670"/>
                <a:gd name="T81" fmla="*/ 280 h 524"/>
                <a:gd name="T82" fmla="*/ 38 w 670"/>
                <a:gd name="T83" fmla="*/ 218 h 524"/>
                <a:gd name="T84" fmla="*/ 68 w 670"/>
                <a:gd name="T85" fmla="*/ 172 h 524"/>
                <a:gd name="T86" fmla="*/ 106 w 670"/>
                <a:gd name="T87" fmla="*/ 128 h 524"/>
                <a:gd name="T88" fmla="*/ 188 w 670"/>
                <a:gd name="T89" fmla="*/ 66 h 524"/>
                <a:gd name="T90" fmla="*/ 276 w 670"/>
                <a:gd name="T91" fmla="*/ 32 h 524"/>
                <a:gd name="T92" fmla="*/ 336 w 670"/>
                <a:gd name="T93" fmla="*/ 24 h 524"/>
                <a:gd name="T94" fmla="*/ 464 w 670"/>
                <a:gd name="T95" fmla="*/ 38 h 524"/>
                <a:gd name="T96" fmla="*/ 558 w 670"/>
                <a:gd name="T97" fmla="*/ 80 h 524"/>
                <a:gd name="T98" fmla="*/ 604 w 670"/>
                <a:gd name="T99" fmla="*/ 122 h 524"/>
                <a:gd name="T100" fmla="*/ 630 w 670"/>
                <a:gd name="T101" fmla="*/ 164 h 524"/>
                <a:gd name="T102" fmla="*/ 644 w 670"/>
                <a:gd name="T103" fmla="*/ 214 h 524"/>
                <a:gd name="T104" fmla="*/ 646 w 670"/>
                <a:gd name="T105" fmla="*/ 250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0"/>
                <a:gd name="T160" fmla="*/ 0 h 524"/>
                <a:gd name="T161" fmla="*/ 670 w 670"/>
                <a:gd name="T162" fmla="*/ 524 h 5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0" h="524">
                  <a:moveTo>
                    <a:pt x="670" y="252"/>
                  </a:moveTo>
                  <a:lnTo>
                    <a:pt x="670" y="252"/>
                  </a:lnTo>
                  <a:lnTo>
                    <a:pt x="670" y="234"/>
                  </a:lnTo>
                  <a:lnTo>
                    <a:pt x="668" y="216"/>
                  </a:lnTo>
                  <a:lnTo>
                    <a:pt x="664" y="200"/>
                  </a:lnTo>
                  <a:lnTo>
                    <a:pt x="660" y="182"/>
                  </a:lnTo>
                  <a:lnTo>
                    <a:pt x="654" y="166"/>
                  </a:lnTo>
                  <a:lnTo>
                    <a:pt x="646" y="150"/>
                  </a:lnTo>
                  <a:lnTo>
                    <a:pt x="638" y="132"/>
                  </a:lnTo>
                  <a:lnTo>
                    <a:pt x="628" y="116"/>
                  </a:lnTo>
                  <a:lnTo>
                    <a:pt x="608" y="88"/>
                  </a:lnTo>
                  <a:lnTo>
                    <a:pt x="584" y="66"/>
                  </a:lnTo>
                  <a:lnTo>
                    <a:pt x="558" y="46"/>
                  </a:lnTo>
                  <a:lnTo>
                    <a:pt x="528" y="30"/>
                  </a:lnTo>
                  <a:lnTo>
                    <a:pt x="496" y="18"/>
                  </a:lnTo>
                  <a:lnTo>
                    <a:pt x="462" y="8"/>
                  </a:lnTo>
                  <a:lnTo>
                    <a:pt x="424" y="2"/>
                  </a:lnTo>
                  <a:lnTo>
                    <a:pt x="382" y="0"/>
                  </a:lnTo>
                  <a:lnTo>
                    <a:pt x="332" y="4"/>
                  </a:lnTo>
                  <a:lnTo>
                    <a:pt x="308" y="6"/>
                  </a:lnTo>
                  <a:lnTo>
                    <a:pt x="284" y="10"/>
                  </a:lnTo>
                  <a:lnTo>
                    <a:pt x="260" y="14"/>
                  </a:lnTo>
                  <a:lnTo>
                    <a:pt x="238" y="22"/>
                  </a:lnTo>
                  <a:lnTo>
                    <a:pt x="218" y="28"/>
                  </a:lnTo>
                  <a:lnTo>
                    <a:pt x="198" y="36"/>
                  </a:lnTo>
                  <a:lnTo>
                    <a:pt x="178" y="46"/>
                  </a:lnTo>
                  <a:lnTo>
                    <a:pt x="160" y="56"/>
                  </a:lnTo>
                  <a:lnTo>
                    <a:pt x="142" y="68"/>
                  </a:lnTo>
                  <a:lnTo>
                    <a:pt x="126" y="82"/>
                  </a:lnTo>
                  <a:lnTo>
                    <a:pt x="110" y="96"/>
                  </a:lnTo>
                  <a:lnTo>
                    <a:pt x="94" y="110"/>
                  </a:lnTo>
                  <a:lnTo>
                    <a:pt x="80" y="126"/>
                  </a:lnTo>
                  <a:lnTo>
                    <a:pt x="66" y="144"/>
                  </a:lnTo>
                  <a:lnTo>
                    <a:pt x="50" y="168"/>
                  </a:lnTo>
                  <a:lnTo>
                    <a:pt x="36" y="192"/>
                  </a:lnTo>
                  <a:lnTo>
                    <a:pt x="22" y="218"/>
                  </a:lnTo>
                  <a:lnTo>
                    <a:pt x="12" y="244"/>
                  </a:lnTo>
                  <a:lnTo>
                    <a:pt x="4" y="276"/>
                  </a:lnTo>
                  <a:lnTo>
                    <a:pt x="0" y="296"/>
                  </a:lnTo>
                  <a:lnTo>
                    <a:pt x="2" y="314"/>
                  </a:lnTo>
                  <a:lnTo>
                    <a:pt x="2" y="332"/>
                  </a:lnTo>
                  <a:lnTo>
                    <a:pt x="6" y="348"/>
                  </a:lnTo>
                  <a:lnTo>
                    <a:pt x="10" y="366"/>
                  </a:lnTo>
                  <a:lnTo>
                    <a:pt x="16" y="380"/>
                  </a:lnTo>
                  <a:lnTo>
                    <a:pt x="24" y="396"/>
                  </a:lnTo>
                  <a:lnTo>
                    <a:pt x="32" y="410"/>
                  </a:lnTo>
                  <a:lnTo>
                    <a:pt x="42" y="424"/>
                  </a:lnTo>
                  <a:lnTo>
                    <a:pt x="52" y="436"/>
                  </a:lnTo>
                  <a:lnTo>
                    <a:pt x="62" y="446"/>
                  </a:lnTo>
                  <a:lnTo>
                    <a:pt x="74" y="458"/>
                  </a:lnTo>
                  <a:lnTo>
                    <a:pt x="88" y="466"/>
                  </a:lnTo>
                  <a:lnTo>
                    <a:pt x="116" y="484"/>
                  </a:lnTo>
                  <a:lnTo>
                    <a:pt x="148" y="498"/>
                  </a:lnTo>
                  <a:lnTo>
                    <a:pt x="186" y="510"/>
                  </a:lnTo>
                  <a:lnTo>
                    <a:pt x="226" y="516"/>
                  </a:lnTo>
                  <a:lnTo>
                    <a:pt x="272" y="522"/>
                  </a:lnTo>
                  <a:lnTo>
                    <a:pt x="320" y="524"/>
                  </a:lnTo>
                  <a:lnTo>
                    <a:pt x="362" y="522"/>
                  </a:lnTo>
                  <a:lnTo>
                    <a:pt x="402" y="518"/>
                  </a:lnTo>
                  <a:lnTo>
                    <a:pt x="438" y="514"/>
                  </a:lnTo>
                  <a:lnTo>
                    <a:pt x="474" y="506"/>
                  </a:lnTo>
                  <a:lnTo>
                    <a:pt x="504" y="496"/>
                  </a:lnTo>
                  <a:lnTo>
                    <a:pt x="534" y="484"/>
                  </a:lnTo>
                  <a:lnTo>
                    <a:pt x="560" y="470"/>
                  </a:lnTo>
                  <a:lnTo>
                    <a:pt x="582" y="454"/>
                  </a:lnTo>
                  <a:lnTo>
                    <a:pt x="604" y="436"/>
                  </a:lnTo>
                  <a:lnTo>
                    <a:pt x="622" y="416"/>
                  </a:lnTo>
                  <a:lnTo>
                    <a:pt x="636" y="394"/>
                  </a:lnTo>
                  <a:lnTo>
                    <a:pt x="648" y="370"/>
                  </a:lnTo>
                  <a:lnTo>
                    <a:pt x="658" y="344"/>
                  </a:lnTo>
                  <a:lnTo>
                    <a:pt x="666" y="314"/>
                  </a:lnTo>
                  <a:lnTo>
                    <a:pt x="670" y="284"/>
                  </a:lnTo>
                  <a:lnTo>
                    <a:pt x="670" y="252"/>
                  </a:lnTo>
                  <a:close/>
                  <a:moveTo>
                    <a:pt x="646" y="250"/>
                  </a:moveTo>
                  <a:lnTo>
                    <a:pt x="646" y="250"/>
                  </a:lnTo>
                  <a:lnTo>
                    <a:pt x="646" y="300"/>
                  </a:lnTo>
                  <a:lnTo>
                    <a:pt x="642" y="324"/>
                  </a:lnTo>
                  <a:lnTo>
                    <a:pt x="634" y="346"/>
                  </a:lnTo>
                  <a:lnTo>
                    <a:pt x="626" y="366"/>
                  </a:lnTo>
                  <a:lnTo>
                    <a:pt x="614" y="386"/>
                  </a:lnTo>
                  <a:lnTo>
                    <a:pt x="602" y="400"/>
                  </a:lnTo>
                  <a:lnTo>
                    <a:pt x="590" y="412"/>
                  </a:lnTo>
                  <a:lnTo>
                    <a:pt x="576" y="424"/>
                  </a:lnTo>
                  <a:lnTo>
                    <a:pt x="562" y="436"/>
                  </a:lnTo>
                  <a:lnTo>
                    <a:pt x="546" y="446"/>
                  </a:lnTo>
                  <a:lnTo>
                    <a:pt x="528" y="454"/>
                  </a:lnTo>
                  <a:lnTo>
                    <a:pt x="510" y="464"/>
                  </a:lnTo>
                  <a:lnTo>
                    <a:pt x="488" y="470"/>
                  </a:lnTo>
                  <a:lnTo>
                    <a:pt x="468" y="478"/>
                  </a:lnTo>
                  <a:lnTo>
                    <a:pt x="444" y="484"/>
                  </a:lnTo>
                  <a:lnTo>
                    <a:pt x="394" y="492"/>
                  </a:lnTo>
                  <a:lnTo>
                    <a:pt x="338" y="498"/>
                  </a:lnTo>
                  <a:lnTo>
                    <a:pt x="276" y="500"/>
                  </a:lnTo>
                  <a:lnTo>
                    <a:pt x="238" y="498"/>
                  </a:lnTo>
                  <a:lnTo>
                    <a:pt x="204" y="494"/>
                  </a:lnTo>
                  <a:lnTo>
                    <a:pt x="170" y="488"/>
                  </a:lnTo>
                  <a:lnTo>
                    <a:pt x="142" y="480"/>
                  </a:lnTo>
                  <a:lnTo>
                    <a:pt x="116" y="468"/>
                  </a:lnTo>
                  <a:lnTo>
                    <a:pt x="92" y="454"/>
                  </a:lnTo>
                  <a:lnTo>
                    <a:pt x="72" y="438"/>
                  </a:lnTo>
                  <a:lnTo>
                    <a:pt x="54" y="420"/>
                  </a:lnTo>
                  <a:lnTo>
                    <a:pt x="44" y="406"/>
                  </a:lnTo>
                  <a:lnTo>
                    <a:pt x="36" y="392"/>
                  </a:lnTo>
                  <a:lnTo>
                    <a:pt x="28" y="378"/>
                  </a:lnTo>
                  <a:lnTo>
                    <a:pt x="24" y="364"/>
                  </a:lnTo>
                  <a:lnTo>
                    <a:pt x="18" y="348"/>
                  </a:lnTo>
                  <a:lnTo>
                    <a:pt x="16" y="332"/>
                  </a:lnTo>
                  <a:lnTo>
                    <a:pt x="14" y="314"/>
                  </a:lnTo>
                  <a:lnTo>
                    <a:pt x="14" y="296"/>
                  </a:lnTo>
                  <a:lnTo>
                    <a:pt x="14" y="280"/>
                  </a:lnTo>
                  <a:lnTo>
                    <a:pt x="20" y="260"/>
                  </a:lnTo>
                  <a:lnTo>
                    <a:pt x="28" y="240"/>
                  </a:lnTo>
                  <a:lnTo>
                    <a:pt x="38" y="218"/>
                  </a:lnTo>
                  <a:lnTo>
                    <a:pt x="52" y="194"/>
                  </a:lnTo>
                  <a:lnTo>
                    <a:pt x="68" y="172"/>
                  </a:lnTo>
                  <a:lnTo>
                    <a:pt x="86" y="150"/>
                  </a:lnTo>
                  <a:lnTo>
                    <a:pt x="106" y="128"/>
                  </a:lnTo>
                  <a:lnTo>
                    <a:pt x="134" y="104"/>
                  </a:lnTo>
                  <a:lnTo>
                    <a:pt x="162" y="84"/>
                  </a:lnTo>
                  <a:lnTo>
                    <a:pt x="188" y="66"/>
                  </a:lnTo>
                  <a:lnTo>
                    <a:pt x="218" y="50"/>
                  </a:lnTo>
                  <a:lnTo>
                    <a:pt x="246" y="40"/>
                  </a:lnTo>
                  <a:lnTo>
                    <a:pt x="276" y="32"/>
                  </a:lnTo>
                  <a:lnTo>
                    <a:pt x="306" y="26"/>
                  </a:lnTo>
                  <a:lnTo>
                    <a:pt x="336" y="24"/>
                  </a:lnTo>
                  <a:lnTo>
                    <a:pt x="382" y="26"/>
                  </a:lnTo>
                  <a:lnTo>
                    <a:pt x="424" y="30"/>
                  </a:lnTo>
                  <a:lnTo>
                    <a:pt x="464" y="38"/>
                  </a:lnTo>
                  <a:lnTo>
                    <a:pt x="498" y="48"/>
                  </a:lnTo>
                  <a:lnTo>
                    <a:pt x="530" y="62"/>
                  </a:lnTo>
                  <a:lnTo>
                    <a:pt x="558" y="80"/>
                  </a:lnTo>
                  <a:lnTo>
                    <a:pt x="584" y="98"/>
                  </a:lnTo>
                  <a:lnTo>
                    <a:pt x="604" y="122"/>
                  </a:lnTo>
                  <a:lnTo>
                    <a:pt x="614" y="136"/>
                  </a:lnTo>
                  <a:lnTo>
                    <a:pt x="622" y="150"/>
                  </a:lnTo>
                  <a:lnTo>
                    <a:pt x="630" y="164"/>
                  </a:lnTo>
                  <a:lnTo>
                    <a:pt x="636" y="180"/>
                  </a:lnTo>
                  <a:lnTo>
                    <a:pt x="640" y="196"/>
                  </a:lnTo>
                  <a:lnTo>
                    <a:pt x="644" y="214"/>
                  </a:lnTo>
                  <a:lnTo>
                    <a:pt x="646" y="232"/>
                  </a:lnTo>
                  <a:lnTo>
                    <a:pt x="646" y="2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13" name="Freeform 14"/>
            <p:cNvSpPr>
              <a:spLocks/>
            </p:cNvSpPr>
            <p:nvPr/>
          </p:nvSpPr>
          <p:spPr bwMode="auto">
            <a:xfrm>
              <a:off x="1183591" y="3049712"/>
              <a:ext cx="494717" cy="372603"/>
            </a:xfrm>
            <a:custGeom>
              <a:avLst/>
              <a:gdLst>
                <a:gd name="T0" fmla="*/ 632 w 632"/>
                <a:gd name="T1" fmla="*/ 276 h 476"/>
                <a:gd name="T2" fmla="*/ 632 w 632"/>
                <a:gd name="T3" fmla="*/ 226 h 476"/>
                <a:gd name="T4" fmla="*/ 630 w 632"/>
                <a:gd name="T5" fmla="*/ 190 h 476"/>
                <a:gd name="T6" fmla="*/ 622 w 632"/>
                <a:gd name="T7" fmla="*/ 156 h 476"/>
                <a:gd name="T8" fmla="*/ 608 w 632"/>
                <a:gd name="T9" fmla="*/ 126 h 476"/>
                <a:gd name="T10" fmla="*/ 590 w 632"/>
                <a:gd name="T11" fmla="*/ 98 h 476"/>
                <a:gd name="T12" fmla="*/ 570 w 632"/>
                <a:gd name="T13" fmla="*/ 74 h 476"/>
                <a:gd name="T14" fmla="*/ 516 w 632"/>
                <a:gd name="T15" fmla="*/ 38 h 476"/>
                <a:gd name="T16" fmla="*/ 450 w 632"/>
                <a:gd name="T17" fmla="*/ 14 h 476"/>
                <a:gd name="T18" fmla="*/ 368 w 632"/>
                <a:gd name="T19" fmla="*/ 2 h 476"/>
                <a:gd name="T20" fmla="*/ 322 w 632"/>
                <a:gd name="T21" fmla="*/ 0 h 476"/>
                <a:gd name="T22" fmla="*/ 262 w 632"/>
                <a:gd name="T23" fmla="*/ 8 h 476"/>
                <a:gd name="T24" fmla="*/ 204 w 632"/>
                <a:gd name="T25" fmla="*/ 26 h 476"/>
                <a:gd name="T26" fmla="*/ 148 w 632"/>
                <a:gd name="T27" fmla="*/ 60 h 476"/>
                <a:gd name="T28" fmla="*/ 92 w 632"/>
                <a:gd name="T29" fmla="*/ 104 h 476"/>
                <a:gd name="T30" fmla="*/ 72 w 632"/>
                <a:gd name="T31" fmla="*/ 126 h 476"/>
                <a:gd name="T32" fmla="*/ 38 w 632"/>
                <a:gd name="T33" fmla="*/ 170 h 476"/>
                <a:gd name="T34" fmla="*/ 24 w 632"/>
                <a:gd name="T35" fmla="*/ 194 h 476"/>
                <a:gd name="T36" fmla="*/ 6 w 632"/>
                <a:gd name="T37" fmla="*/ 236 h 476"/>
                <a:gd name="T38" fmla="*/ 0 w 632"/>
                <a:gd name="T39" fmla="*/ 272 h 476"/>
                <a:gd name="T40" fmla="*/ 0 w 632"/>
                <a:gd name="T41" fmla="*/ 290 h 476"/>
                <a:gd name="T42" fmla="*/ 4 w 632"/>
                <a:gd name="T43" fmla="*/ 324 h 476"/>
                <a:gd name="T44" fmla="*/ 14 w 632"/>
                <a:gd name="T45" fmla="*/ 354 h 476"/>
                <a:gd name="T46" fmla="*/ 30 w 632"/>
                <a:gd name="T47" fmla="*/ 382 h 476"/>
                <a:gd name="T48" fmla="*/ 40 w 632"/>
                <a:gd name="T49" fmla="*/ 396 h 476"/>
                <a:gd name="T50" fmla="*/ 78 w 632"/>
                <a:gd name="T51" fmla="*/ 430 h 476"/>
                <a:gd name="T52" fmla="*/ 128 w 632"/>
                <a:gd name="T53" fmla="*/ 456 h 476"/>
                <a:gd name="T54" fmla="*/ 190 w 632"/>
                <a:gd name="T55" fmla="*/ 470 h 476"/>
                <a:gd name="T56" fmla="*/ 262 w 632"/>
                <a:gd name="T57" fmla="*/ 476 h 476"/>
                <a:gd name="T58" fmla="*/ 324 w 632"/>
                <a:gd name="T59" fmla="*/ 474 h 476"/>
                <a:gd name="T60" fmla="*/ 430 w 632"/>
                <a:gd name="T61" fmla="*/ 460 h 476"/>
                <a:gd name="T62" fmla="*/ 474 w 632"/>
                <a:gd name="T63" fmla="*/ 446 h 476"/>
                <a:gd name="T64" fmla="*/ 514 w 632"/>
                <a:gd name="T65" fmla="*/ 430 h 476"/>
                <a:gd name="T66" fmla="*/ 548 w 632"/>
                <a:gd name="T67" fmla="*/ 412 h 476"/>
                <a:gd name="T68" fmla="*/ 576 w 632"/>
                <a:gd name="T69" fmla="*/ 388 h 476"/>
                <a:gd name="T70" fmla="*/ 600 w 632"/>
                <a:gd name="T71" fmla="*/ 362 h 476"/>
                <a:gd name="T72" fmla="*/ 612 w 632"/>
                <a:gd name="T73" fmla="*/ 342 h 476"/>
                <a:gd name="T74" fmla="*/ 628 w 632"/>
                <a:gd name="T75" fmla="*/ 300 h 476"/>
                <a:gd name="T76" fmla="*/ 632 w 632"/>
                <a:gd name="T77" fmla="*/ 276 h 4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476"/>
                <a:gd name="T119" fmla="*/ 632 w 632"/>
                <a:gd name="T120" fmla="*/ 476 h 47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476">
                  <a:moveTo>
                    <a:pt x="632" y="276"/>
                  </a:moveTo>
                  <a:lnTo>
                    <a:pt x="632" y="276"/>
                  </a:lnTo>
                  <a:lnTo>
                    <a:pt x="632" y="226"/>
                  </a:lnTo>
                  <a:lnTo>
                    <a:pt x="632" y="208"/>
                  </a:lnTo>
                  <a:lnTo>
                    <a:pt x="630" y="190"/>
                  </a:lnTo>
                  <a:lnTo>
                    <a:pt x="626" y="172"/>
                  </a:lnTo>
                  <a:lnTo>
                    <a:pt x="622" y="156"/>
                  </a:lnTo>
                  <a:lnTo>
                    <a:pt x="616" y="140"/>
                  </a:lnTo>
                  <a:lnTo>
                    <a:pt x="608" y="126"/>
                  </a:lnTo>
                  <a:lnTo>
                    <a:pt x="600" y="112"/>
                  </a:lnTo>
                  <a:lnTo>
                    <a:pt x="590" y="98"/>
                  </a:lnTo>
                  <a:lnTo>
                    <a:pt x="570" y="74"/>
                  </a:lnTo>
                  <a:lnTo>
                    <a:pt x="544" y="56"/>
                  </a:lnTo>
                  <a:lnTo>
                    <a:pt x="516" y="38"/>
                  </a:lnTo>
                  <a:lnTo>
                    <a:pt x="484" y="24"/>
                  </a:lnTo>
                  <a:lnTo>
                    <a:pt x="450" y="14"/>
                  </a:lnTo>
                  <a:lnTo>
                    <a:pt x="410" y="6"/>
                  </a:lnTo>
                  <a:lnTo>
                    <a:pt x="368" y="2"/>
                  </a:lnTo>
                  <a:lnTo>
                    <a:pt x="322" y="0"/>
                  </a:lnTo>
                  <a:lnTo>
                    <a:pt x="292" y="2"/>
                  </a:lnTo>
                  <a:lnTo>
                    <a:pt x="262" y="8"/>
                  </a:lnTo>
                  <a:lnTo>
                    <a:pt x="232" y="16"/>
                  </a:lnTo>
                  <a:lnTo>
                    <a:pt x="204" y="26"/>
                  </a:lnTo>
                  <a:lnTo>
                    <a:pt x="174" y="42"/>
                  </a:lnTo>
                  <a:lnTo>
                    <a:pt x="148" y="60"/>
                  </a:lnTo>
                  <a:lnTo>
                    <a:pt x="120" y="80"/>
                  </a:lnTo>
                  <a:lnTo>
                    <a:pt x="92" y="104"/>
                  </a:lnTo>
                  <a:lnTo>
                    <a:pt x="72" y="126"/>
                  </a:lnTo>
                  <a:lnTo>
                    <a:pt x="54" y="148"/>
                  </a:lnTo>
                  <a:lnTo>
                    <a:pt x="38" y="170"/>
                  </a:lnTo>
                  <a:lnTo>
                    <a:pt x="24" y="194"/>
                  </a:lnTo>
                  <a:lnTo>
                    <a:pt x="14" y="216"/>
                  </a:lnTo>
                  <a:lnTo>
                    <a:pt x="6" y="236"/>
                  </a:lnTo>
                  <a:lnTo>
                    <a:pt x="0" y="256"/>
                  </a:lnTo>
                  <a:lnTo>
                    <a:pt x="0" y="272"/>
                  </a:lnTo>
                  <a:lnTo>
                    <a:pt x="0" y="290"/>
                  </a:lnTo>
                  <a:lnTo>
                    <a:pt x="2" y="308"/>
                  </a:lnTo>
                  <a:lnTo>
                    <a:pt x="4" y="324"/>
                  </a:lnTo>
                  <a:lnTo>
                    <a:pt x="10" y="340"/>
                  </a:lnTo>
                  <a:lnTo>
                    <a:pt x="14" y="354"/>
                  </a:lnTo>
                  <a:lnTo>
                    <a:pt x="22" y="368"/>
                  </a:lnTo>
                  <a:lnTo>
                    <a:pt x="30" y="382"/>
                  </a:lnTo>
                  <a:lnTo>
                    <a:pt x="40" y="396"/>
                  </a:lnTo>
                  <a:lnTo>
                    <a:pt x="58" y="414"/>
                  </a:lnTo>
                  <a:lnTo>
                    <a:pt x="78" y="430"/>
                  </a:lnTo>
                  <a:lnTo>
                    <a:pt x="102" y="444"/>
                  </a:lnTo>
                  <a:lnTo>
                    <a:pt x="128" y="456"/>
                  </a:lnTo>
                  <a:lnTo>
                    <a:pt x="156" y="464"/>
                  </a:lnTo>
                  <a:lnTo>
                    <a:pt x="190" y="470"/>
                  </a:lnTo>
                  <a:lnTo>
                    <a:pt x="224" y="474"/>
                  </a:lnTo>
                  <a:lnTo>
                    <a:pt x="262" y="476"/>
                  </a:lnTo>
                  <a:lnTo>
                    <a:pt x="324" y="474"/>
                  </a:lnTo>
                  <a:lnTo>
                    <a:pt x="380" y="468"/>
                  </a:lnTo>
                  <a:lnTo>
                    <a:pt x="430" y="460"/>
                  </a:lnTo>
                  <a:lnTo>
                    <a:pt x="454" y="454"/>
                  </a:lnTo>
                  <a:lnTo>
                    <a:pt x="474" y="446"/>
                  </a:lnTo>
                  <a:lnTo>
                    <a:pt x="496" y="440"/>
                  </a:lnTo>
                  <a:lnTo>
                    <a:pt x="514" y="430"/>
                  </a:lnTo>
                  <a:lnTo>
                    <a:pt x="532" y="422"/>
                  </a:lnTo>
                  <a:lnTo>
                    <a:pt x="548" y="412"/>
                  </a:lnTo>
                  <a:lnTo>
                    <a:pt x="562" y="400"/>
                  </a:lnTo>
                  <a:lnTo>
                    <a:pt x="576" y="388"/>
                  </a:lnTo>
                  <a:lnTo>
                    <a:pt x="588" y="376"/>
                  </a:lnTo>
                  <a:lnTo>
                    <a:pt x="600" y="362"/>
                  </a:lnTo>
                  <a:lnTo>
                    <a:pt x="612" y="342"/>
                  </a:lnTo>
                  <a:lnTo>
                    <a:pt x="620" y="322"/>
                  </a:lnTo>
                  <a:lnTo>
                    <a:pt x="628" y="300"/>
                  </a:lnTo>
                  <a:lnTo>
                    <a:pt x="632" y="276"/>
                  </a:lnTo>
                  <a:close/>
                </a:path>
              </a:pathLst>
            </a:custGeom>
            <a:solidFill>
              <a:srgbClr val="7DA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14" name="Freeform 15"/>
            <p:cNvSpPr>
              <a:spLocks/>
            </p:cNvSpPr>
            <p:nvPr/>
          </p:nvSpPr>
          <p:spPr bwMode="auto">
            <a:xfrm>
              <a:off x="1027035" y="3210964"/>
              <a:ext cx="70450" cy="50098"/>
            </a:xfrm>
            <a:custGeom>
              <a:avLst/>
              <a:gdLst>
                <a:gd name="T0" fmla="*/ 0 w 90"/>
                <a:gd name="T1" fmla="*/ 44 h 64"/>
                <a:gd name="T2" fmla="*/ 0 w 90"/>
                <a:gd name="T3" fmla="*/ 44 h 64"/>
                <a:gd name="T4" fmla="*/ 0 w 90"/>
                <a:gd name="T5" fmla="*/ 62 h 64"/>
                <a:gd name="T6" fmla="*/ 0 w 90"/>
                <a:gd name="T7" fmla="*/ 62 h 64"/>
                <a:gd name="T8" fmla="*/ 10 w 90"/>
                <a:gd name="T9" fmla="*/ 58 h 64"/>
                <a:gd name="T10" fmla="*/ 24 w 90"/>
                <a:gd name="T11" fmla="*/ 56 h 64"/>
                <a:gd name="T12" fmla="*/ 58 w 90"/>
                <a:gd name="T13" fmla="*/ 56 h 64"/>
                <a:gd name="T14" fmla="*/ 58 w 90"/>
                <a:gd name="T15" fmla="*/ 56 h 64"/>
                <a:gd name="T16" fmla="*/ 76 w 90"/>
                <a:gd name="T17" fmla="*/ 58 h 64"/>
                <a:gd name="T18" fmla="*/ 82 w 90"/>
                <a:gd name="T19" fmla="*/ 60 h 64"/>
                <a:gd name="T20" fmla="*/ 88 w 90"/>
                <a:gd name="T21" fmla="*/ 64 h 64"/>
                <a:gd name="T22" fmla="*/ 88 w 90"/>
                <a:gd name="T23" fmla="*/ 64 h 64"/>
                <a:gd name="T24" fmla="*/ 86 w 90"/>
                <a:gd name="T25" fmla="*/ 50 h 64"/>
                <a:gd name="T26" fmla="*/ 86 w 90"/>
                <a:gd name="T27" fmla="*/ 42 h 64"/>
                <a:gd name="T28" fmla="*/ 86 w 90"/>
                <a:gd name="T29" fmla="*/ 42 h 64"/>
                <a:gd name="T30" fmla="*/ 86 w 90"/>
                <a:gd name="T31" fmla="*/ 32 h 64"/>
                <a:gd name="T32" fmla="*/ 90 w 90"/>
                <a:gd name="T33" fmla="*/ 18 h 64"/>
                <a:gd name="T34" fmla="*/ 90 w 90"/>
                <a:gd name="T35" fmla="*/ 18 h 64"/>
                <a:gd name="T36" fmla="*/ 80 w 90"/>
                <a:gd name="T37" fmla="*/ 12 h 64"/>
                <a:gd name="T38" fmla="*/ 80 w 90"/>
                <a:gd name="T39" fmla="*/ 12 h 64"/>
                <a:gd name="T40" fmla="*/ 74 w 90"/>
                <a:gd name="T41" fmla="*/ 6 h 64"/>
                <a:gd name="T42" fmla="*/ 68 w 90"/>
                <a:gd name="T43" fmla="*/ 2 h 64"/>
                <a:gd name="T44" fmla="*/ 58 w 90"/>
                <a:gd name="T45" fmla="*/ 2 h 64"/>
                <a:gd name="T46" fmla="*/ 50 w 90"/>
                <a:gd name="T47" fmla="*/ 0 h 64"/>
                <a:gd name="T48" fmla="*/ 50 w 90"/>
                <a:gd name="T49" fmla="*/ 0 h 64"/>
                <a:gd name="T50" fmla="*/ 40 w 90"/>
                <a:gd name="T51" fmla="*/ 2 h 64"/>
                <a:gd name="T52" fmla="*/ 32 w 90"/>
                <a:gd name="T53" fmla="*/ 4 h 64"/>
                <a:gd name="T54" fmla="*/ 24 w 90"/>
                <a:gd name="T55" fmla="*/ 8 h 64"/>
                <a:gd name="T56" fmla="*/ 18 w 90"/>
                <a:gd name="T57" fmla="*/ 14 h 64"/>
                <a:gd name="T58" fmla="*/ 18 w 90"/>
                <a:gd name="T59" fmla="*/ 14 h 64"/>
                <a:gd name="T60" fmla="*/ 12 w 90"/>
                <a:gd name="T61" fmla="*/ 22 h 64"/>
                <a:gd name="T62" fmla="*/ 8 w 90"/>
                <a:gd name="T63" fmla="*/ 32 h 64"/>
                <a:gd name="T64" fmla="*/ 8 w 90"/>
                <a:gd name="T65" fmla="*/ 32 h 64"/>
                <a:gd name="T66" fmla="*/ 4 w 90"/>
                <a:gd name="T67" fmla="*/ 26 h 64"/>
                <a:gd name="T68" fmla="*/ 0 w 90"/>
                <a:gd name="T69" fmla="*/ 20 h 64"/>
                <a:gd name="T70" fmla="*/ 0 w 90"/>
                <a:gd name="T71" fmla="*/ 20 h 64"/>
                <a:gd name="T72" fmla="*/ 0 w 90"/>
                <a:gd name="T73" fmla="*/ 44 h 64"/>
                <a:gd name="T74" fmla="*/ 0 w 90"/>
                <a:gd name="T75" fmla="*/ 44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64"/>
                <a:gd name="T116" fmla="*/ 90 w 90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64">
                  <a:moveTo>
                    <a:pt x="0" y="44"/>
                  </a:moveTo>
                  <a:lnTo>
                    <a:pt x="0" y="44"/>
                  </a:lnTo>
                  <a:lnTo>
                    <a:pt x="0" y="62"/>
                  </a:lnTo>
                  <a:lnTo>
                    <a:pt x="10" y="58"/>
                  </a:lnTo>
                  <a:lnTo>
                    <a:pt x="24" y="56"/>
                  </a:lnTo>
                  <a:lnTo>
                    <a:pt x="58" y="56"/>
                  </a:lnTo>
                  <a:lnTo>
                    <a:pt x="76" y="58"/>
                  </a:lnTo>
                  <a:lnTo>
                    <a:pt x="82" y="60"/>
                  </a:lnTo>
                  <a:lnTo>
                    <a:pt x="88" y="64"/>
                  </a:lnTo>
                  <a:lnTo>
                    <a:pt x="86" y="50"/>
                  </a:lnTo>
                  <a:lnTo>
                    <a:pt x="86" y="42"/>
                  </a:lnTo>
                  <a:lnTo>
                    <a:pt x="86" y="32"/>
                  </a:lnTo>
                  <a:lnTo>
                    <a:pt x="90" y="18"/>
                  </a:lnTo>
                  <a:lnTo>
                    <a:pt x="80" y="12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58" y="2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8" y="14"/>
                  </a:lnTo>
                  <a:lnTo>
                    <a:pt x="12" y="22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0" y="2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15" name="Freeform 16"/>
            <p:cNvSpPr>
              <a:spLocks noEditPoints="1"/>
            </p:cNvSpPr>
            <p:nvPr/>
          </p:nvSpPr>
          <p:spPr bwMode="auto">
            <a:xfrm>
              <a:off x="396115" y="2999614"/>
              <a:ext cx="613699" cy="515069"/>
            </a:xfrm>
            <a:custGeom>
              <a:avLst/>
              <a:gdLst>
                <a:gd name="T0" fmla="*/ 784 w 784"/>
                <a:gd name="T1" fmla="*/ 290 h 658"/>
                <a:gd name="T2" fmla="*/ 774 w 784"/>
                <a:gd name="T3" fmla="*/ 224 h 658"/>
                <a:gd name="T4" fmla="*/ 754 w 784"/>
                <a:gd name="T5" fmla="*/ 164 h 658"/>
                <a:gd name="T6" fmla="*/ 736 w 784"/>
                <a:gd name="T7" fmla="*/ 128 h 658"/>
                <a:gd name="T8" fmla="*/ 700 w 784"/>
                <a:gd name="T9" fmla="*/ 82 h 658"/>
                <a:gd name="T10" fmla="*/ 654 w 784"/>
                <a:gd name="T11" fmla="*/ 46 h 658"/>
                <a:gd name="T12" fmla="*/ 600 w 784"/>
                <a:gd name="T13" fmla="*/ 22 h 658"/>
                <a:gd name="T14" fmla="*/ 536 w 784"/>
                <a:gd name="T15" fmla="*/ 6 h 658"/>
                <a:gd name="T16" fmla="*/ 462 w 784"/>
                <a:gd name="T17" fmla="*/ 0 h 658"/>
                <a:gd name="T18" fmla="*/ 388 w 784"/>
                <a:gd name="T19" fmla="*/ 8 h 658"/>
                <a:gd name="T20" fmla="*/ 316 w 784"/>
                <a:gd name="T21" fmla="*/ 30 h 658"/>
                <a:gd name="T22" fmla="*/ 250 w 784"/>
                <a:gd name="T23" fmla="*/ 68 h 658"/>
                <a:gd name="T24" fmla="*/ 186 w 784"/>
                <a:gd name="T25" fmla="*/ 120 h 658"/>
                <a:gd name="T26" fmla="*/ 128 w 784"/>
                <a:gd name="T27" fmla="*/ 188 h 658"/>
                <a:gd name="T28" fmla="*/ 86 w 784"/>
                <a:gd name="T29" fmla="*/ 248 h 658"/>
                <a:gd name="T30" fmla="*/ 26 w 784"/>
                <a:gd name="T31" fmla="*/ 362 h 658"/>
                <a:gd name="T32" fmla="*/ 2 w 784"/>
                <a:gd name="T33" fmla="*/ 424 h 658"/>
                <a:gd name="T34" fmla="*/ 2 w 784"/>
                <a:gd name="T35" fmla="*/ 448 h 658"/>
                <a:gd name="T36" fmla="*/ 12 w 784"/>
                <a:gd name="T37" fmla="*/ 490 h 658"/>
                <a:gd name="T38" fmla="*/ 44 w 784"/>
                <a:gd name="T39" fmla="*/ 552 h 658"/>
                <a:gd name="T40" fmla="*/ 112 w 784"/>
                <a:gd name="T41" fmla="*/ 618 h 658"/>
                <a:gd name="T42" fmla="*/ 204 w 784"/>
                <a:gd name="T43" fmla="*/ 652 h 658"/>
                <a:gd name="T44" fmla="*/ 278 w 784"/>
                <a:gd name="T45" fmla="*/ 658 h 658"/>
                <a:gd name="T46" fmla="*/ 418 w 784"/>
                <a:gd name="T47" fmla="*/ 644 h 658"/>
                <a:gd name="T48" fmla="*/ 548 w 784"/>
                <a:gd name="T49" fmla="*/ 598 h 658"/>
                <a:gd name="T50" fmla="*/ 628 w 784"/>
                <a:gd name="T51" fmla="*/ 552 h 658"/>
                <a:gd name="T52" fmla="*/ 722 w 784"/>
                <a:gd name="T53" fmla="*/ 468 h 658"/>
                <a:gd name="T54" fmla="*/ 768 w 784"/>
                <a:gd name="T55" fmla="*/ 394 h 658"/>
                <a:gd name="T56" fmla="*/ 782 w 784"/>
                <a:gd name="T57" fmla="*/ 346 h 658"/>
                <a:gd name="T58" fmla="*/ 784 w 784"/>
                <a:gd name="T59" fmla="*/ 314 h 658"/>
                <a:gd name="T60" fmla="*/ 652 w 784"/>
                <a:gd name="T61" fmla="*/ 166 h 658"/>
                <a:gd name="T62" fmla="*/ 680 w 784"/>
                <a:gd name="T63" fmla="*/ 218 h 658"/>
                <a:gd name="T64" fmla="*/ 692 w 784"/>
                <a:gd name="T65" fmla="*/ 274 h 658"/>
                <a:gd name="T66" fmla="*/ 692 w 784"/>
                <a:gd name="T67" fmla="*/ 310 h 658"/>
                <a:gd name="T68" fmla="*/ 684 w 784"/>
                <a:gd name="T69" fmla="*/ 360 h 658"/>
                <a:gd name="T70" fmla="*/ 662 w 784"/>
                <a:gd name="T71" fmla="*/ 406 h 658"/>
                <a:gd name="T72" fmla="*/ 632 w 784"/>
                <a:gd name="T73" fmla="*/ 448 h 658"/>
                <a:gd name="T74" fmla="*/ 536 w 784"/>
                <a:gd name="T75" fmla="*/ 520 h 658"/>
                <a:gd name="T76" fmla="*/ 474 w 784"/>
                <a:gd name="T77" fmla="*/ 550 h 658"/>
                <a:gd name="T78" fmla="*/ 408 w 784"/>
                <a:gd name="T79" fmla="*/ 572 h 658"/>
                <a:gd name="T80" fmla="*/ 330 w 784"/>
                <a:gd name="T81" fmla="*/ 586 h 658"/>
                <a:gd name="T82" fmla="*/ 276 w 784"/>
                <a:gd name="T83" fmla="*/ 586 h 658"/>
                <a:gd name="T84" fmla="*/ 192 w 784"/>
                <a:gd name="T85" fmla="*/ 566 h 658"/>
                <a:gd name="T86" fmla="*/ 130 w 784"/>
                <a:gd name="T87" fmla="*/ 522 h 658"/>
                <a:gd name="T88" fmla="*/ 102 w 784"/>
                <a:gd name="T89" fmla="*/ 480 h 658"/>
                <a:gd name="T90" fmla="*/ 86 w 784"/>
                <a:gd name="T91" fmla="*/ 410 h 658"/>
                <a:gd name="T92" fmla="*/ 92 w 784"/>
                <a:gd name="T93" fmla="*/ 370 h 658"/>
                <a:gd name="T94" fmla="*/ 110 w 784"/>
                <a:gd name="T95" fmla="*/ 322 h 658"/>
                <a:gd name="T96" fmla="*/ 158 w 784"/>
                <a:gd name="T97" fmla="*/ 242 h 658"/>
                <a:gd name="T98" fmla="*/ 206 w 784"/>
                <a:gd name="T99" fmla="*/ 188 h 658"/>
                <a:gd name="T100" fmla="*/ 298 w 784"/>
                <a:gd name="T101" fmla="*/ 120 h 658"/>
                <a:gd name="T102" fmla="*/ 402 w 784"/>
                <a:gd name="T103" fmla="*/ 82 h 658"/>
                <a:gd name="T104" fmla="*/ 472 w 784"/>
                <a:gd name="T105" fmla="*/ 76 h 658"/>
                <a:gd name="T106" fmla="*/ 544 w 784"/>
                <a:gd name="T107" fmla="*/ 86 h 658"/>
                <a:gd name="T108" fmla="*/ 606 w 784"/>
                <a:gd name="T109" fmla="*/ 118 h 658"/>
                <a:gd name="T110" fmla="*/ 640 w 784"/>
                <a:gd name="T111" fmla="*/ 150 h 6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84"/>
                <a:gd name="T169" fmla="*/ 0 h 658"/>
                <a:gd name="T170" fmla="*/ 784 w 784"/>
                <a:gd name="T171" fmla="*/ 658 h 6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84" h="658">
                  <a:moveTo>
                    <a:pt x="784" y="314"/>
                  </a:moveTo>
                  <a:lnTo>
                    <a:pt x="784" y="314"/>
                  </a:lnTo>
                  <a:lnTo>
                    <a:pt x="784" y="290"/>
                  </a:lnTo>
                  <a:lnTo>
                    <a:pt x="782" y="266"/>
                  </a:lnTo>
                  <a:lnTo>
                    <a:pt x="778" y="244"/>
                  </a:lnTo>
                  <a:lnTo>
                    <a:pt x="774" y="224"/>
                  </a:lnTo>
                  <a:lnTo>
                    <a:pt x="768" y="202"/>
                  </a:lnTo>
                  <a:lnTo>
                    <a:pt x="762" y="184"/>
                  </a:lnTo>
                  <a:lnTo>
                    <a:pt x="754" y="164"/>
                  </a:lnTo>
                  <a:lnTo>
                    <a:pt x="746" y="146"/>
                  </a:lnTo>
                  <a:lnTo>
                    <a:pt x="736" y="128"/>
                  </a:lnTo>
                  <a:lnTo>
                    <a:pt x="724" y="112"/>
                  </a:lnTo>
                  <a:lnTo>
                    <a:pt x="712" y="98"/>
                  </a:lnTo>
                  <a:lnTo>
                    <a:pt x="700" y="82"/>
                  </a:lnTo>
                  <a:lnTo>
                    <a:pt x="686" y="70"/>
                  </a:lnTo>
                  <a:lnTo>
                    <a:pt x="670" y="58"/>
                  </a:lnTo>
                  <a:lnTo>
                    <a:pt x="654" y="46"/>
                  </a:lnTo>
                  <a:lnTo>
                    <a:pt x="638" y="38"/>
                  </a:lnTo>
                  <a:lnTo>
                    <a:pt x="618" y="28"/>
                  </a:lnTo>
                  <a:lnTo>
                    <a:pt x="600" y="22"/>
                  </a:lnTo>
                  <a:lnTo>
                    <a:pt x="580" y="16"/>
                  </a:lnTo>
                  <a:lnTo>
                    <a:pt x="558" y="10"/>
                  </a:lnTo>
                  <a:lnTo>
                    <a:pt x="536" y="6"/>
                  </a:lnTo>
                  <a:lnTo>
                    <a:pt x="512" y="4"/>
                  </a:lnTo>
                  <a:lnTo>
                    <a:pt x="462" y="0"/>
                  </a:lnTo>
                  <a:lnTo>
                    <a:pt x="438" y="2"/>
                  </a:lnTo>
                  <a:lnTo>
                    <a:pt x="412" y="4"/>
                  </a:lnTo>
                  <a:lnTo>
                    <a:pt x="388" y="8"/>
                  </a:lnTo>
                  <a:lnTo>
                    <a:pt x="364" y="14"/>
                  </a:lnTo>
                  <a:lnTo>
                    <a:pt x="340" y="22"/>
                  </a:lnTo>
                  <a:lnTo>
                    <a:pt x="316" y="30"/>
                  </a:lnTo>
                  <a:lnTo>
                    <a:pt x="294" y="42"/>
                  </a:lnTo>
                  <a:lnTo>
                    <a:pt x="272" y="54"/>
                  </a:lnTo>
                  <a:lnTo>
                    <a:pt x="250" y="68"/>
                  </a:lnTo>
                  <a:lnTo>
                    <a:pt x="228" y="84"/>
                  </a:lnTo>
                  <a:lnTo>
                    <a:pt x="208" y="102"/>
                  </a:lnTo>
                  <a:lnTo>
                    <a:pt x="186" y="120"/>
                  </a:lnTo>
                  <a:lnTo>
                    <a:pt x="166" y="142"/>
                  </a:lnTo>
                  <a:lnTo>
                    <a:pt x="146" y="164"/>
                  </a:lnTo>
                  <a:lnTo>
                    <a:pt x="128" y="188"/>
                  </a:lnTo>
                  <a:lnTo>
                    <a:pt x="108" y="214"/>
                  </a:lnTo>
                  <a:lnTo>
                    <a:pt x="86" y="248"/>
                  </a:lnTo>
                  <a:lnTo>
                    <a:pt x="64" y="284"/>
                  </a:lnTo>
                  <a:lnTo>
                    <a:pt x="44" y="322"/>
                  </a:lnTo>
                  <a:lnTo>
                    <a:pt x="26" y="362"/>
                  </a:lnTo>
                  <a:lnTo>
                    <a:pt x="8" y="410"/>
                  </a:lnTo>
                  <a:lnTo>
                    <a:pt x="2" y="424"/>
                  </a:lnTo>
                  <a:lnTo>
                    <a:pt x="0" y="432"/>
                  </a:lnTo>
                  <a:lnTo>
                    <a:pt x="2" y="448"/>
                  </a:lnTo>
                  <a:lnTo>
                    <a:pt x="4" y="462"/>
                  </a:lnTo>
                  <a:lnTo>
                    <a:pt x="6" y="476"/>
                  </a:lnTo>
                  <a:lnTo>
                    <a:pt x="12" y="490"/>
                  </a:lnTo>
                  <a:lnTo>
                    <a:pt x="26" y="522"/>
                  </a:lnTo>
                  <a:lnTo>
                    <a:pt x="44" y="552"/>
                  </a:lnTo>
                  <a:lnTo>
                    <a:pt x="64" y="578"/>
                  </a:lnTo>
                  <a:lnTo>
                    <a:pt x="86" y="598"/>
                  </a:lnTo>
                  <a:lnTo>
                    <a:pt x="112" y="618"/>
                  </a:lnTo>
                  <a:lnTo>
                    <a:pt x="140" y="632"/>
                  </a:lnTo>
                  <a:lnTo>
                    <a:pt x="170" y="644"/>
                  </a:lnTo>
                  <a:lnTo>
                    <a:pt x="204" y="652"/>
                  </a:lnTo>
                  <a:lnTo>
                    <a:pt x="240" y="656"/>
                  </a:lnTo>
                  <a:lnTo>
                    <a:pt x="278" y="658"/>
                  </a:lnTo>
                  <a:lnTo>
                    <a:pt x="326" y="656"/>
                  </a:lnTo>
                  <a:lnTo>
                    <a:pt x="374" y="652"/>
                  </a:lnTo>
                  <a:lnTo>
                    <a:pt x="418" y="644"/>
                  </a:lnTo>
                  <a:lnTo>
                    <a:pt x="462" y="632"/>
                  </a:lnTo>
                  <a:lnTo>
                    <a:pt x="506" y="616"/>
                  </a:lnTo>
                  <a:lnTo>
                    <a:pt x="548" y="598"/>
                  </a:lnTo>
                  <a:lnTo>
                    <a:pt x="588" y="578"/>
                  </a:lnTo>
                  <a:lnTo>
                    <a:pt x="628" y="552"/>
                  </a:lnTo>
                  <a:lnTo>
                    <a:pt x="664" y="524"/>
                  </a:lnTo>
                  <a:lnTo>
                    <a:pt x="696" y="496"/>
                  </a:lnTo>
                  <a:lnTo>
                    <a:pt x="722" y="468"/>
                  </a:lnTo>
                  <a:lnTo>
                    <a:pt x="744" y="438"/>
                  </a:lnTo>
                  <a:lnTo>
                    <a:pt x="762" y="408"/>
                  </a:lnTo>
                  <a:lnTo>
                    <a:pt x="768" y="394"/>
                  </a:lnTo>
                  <a:lnTo>
                    <a:pt x="774" y="378"/>
                  </a:lnTo>
                  <a:lnTo>
                    <a:pt x="778" y="362"/>
                  </a:lnTo>
                  <a:lnTo>
                    <a:pt x="782" y="346"/>
                  </a:lnTo>
                  <a:lnTo>
                    <a:pt x="782" y="330"/>
                  </a:lnTo>
                  <a:lnTo>
                    <a:pt x="784" y="314"/>
                  </a:lnTo>
                  <a:close/>
                  <a:moveTo>
                    <a:pt x="640" y="150"/>
                  </a:moveTo>
                  <a:lnTo>
                    <a:pt x="640" y="150"/>
                  </a:lnTo>
                  <a:lnTo>
                    <a:pt x="652" y="166"/>
                  </a:lnTo>
                  <a:lnTo>
                    <a:pt x="662" y="184"/>
                  </a:lnTo>
                  <a:lnTo>
                    <a:pt x="672" y="200"/>
                  </a:lnTo>
                  <a:lnTo>
                    <a:pt x="680" y="218"/>
                  </a:lnTo>
                  <a:lnTo>
                    <a:pt x="686" y="236"/>
                  </a:lnTo>
                  <a:lnTo>
                    <a:pt x="690" y="254"/>
                  </a:lnTo>
                  <a:lnTo>
                    <a:pt x="692" y="274"/>
                  </a:lnTo>
                  <a:lnTo>
                    <a:pt x="694" y="294"/>
                  </a:lnTo>
                  <a:lnTo>
                    <a:pt x="692" y="310"/>
                  </a:lnTo>
                  <a:lnTo>
                    <a:pt x="690" y="328"/>
                  </a:lnTo>
                  <a:lnTo>
                    <a:pt x="688" y="344"/>
                  </a:lnTo>
                  <a:lnTo>
                    <a:pt x="684" y="360"/>
                  </a:lnTo>
                  <a:lnTo>
                    <a:pt x="678" y="376"/>
                  </a:lnTo>
                  <a:lnTo>
                    <a:pt x="670" y="392"/>
                  </a:lnTo>
                  <a:lnTo>
                    <a:pt x="662" y="406"/>
                  </a:lnTo>
                  <a:lnTo>
                    <a:pt x="654" y="420"/>
                  </a:lnTo>
                  <a:lnTo>
                    <a:pt x="644" y="434"/>
                  </a:lnTo>
                  <a:lnTo>
                    <a:pt x="632" y="448"/>
                  </a:lnTo>
                  <a:lnTo>
                    <a:pt x="604" y="474"/>
                  </a:lnTo>
                  <a:lnTo>
                    <a:pt x="572" y="498"/>
                  </a:lnTo>
                  <a:lnTo>
                    <a:pt x="536" y="520"/>
                  </a:lnTo>
                  <a:lnTo>
                    <a:pt x="506" y="536"/>
                  </a:lnTo>
                  <a:lnTo>
                    <a:pt x="474" y="550"/>
                  </a:lnTo>
                  <a:lnTo>
                    <a:pt x="442" y="562"/>
                  </a:lnTo>
                  <a:lnTo>
                    <a:pt x="408" y="572"/>
                  </a:lnTo>
                  <a:lnTo>
                    <a:pt x="380" y="578"/>
                  </a:lnTo>
                  <a:lnTo>
                    <a:pt x="354" y="584"/>
                  </a:lnTo>
                  <a:lnTo>
                    <a:pt x="330" y="586"/>
                  </a:lnTo>
                  <a:lnTo>
                    <a:pt x="310" y="588"/>
                  </a:lnTo>
                  <a:lnTo>
                    <a:pt x="276" y="586"/>
                  </a:lnTo>
                  <a:lnTo>
                    <a:pt x="246" y="582"/>
                  </a:lnTo>
                  <a:lnTo>
                    <a:pt x="218" y="576"/>
                  </a:lnTo>
                  <a:lnTo>
                    <a:pt x="192" y="566"/>
                  </a:lnTo>
                  <a:lnTo>
                    <a:pt x="168" y="554"/>
                  </a:lnTo>
                  <a:lnTo>
                    <a:pt x="148" y="540"/>
                  </a:lnTo>
                  <a:lnTo>
                    <a:pt x="130" y="522"/>
                  </a:lnTo>
                  <a:lnTo>
                    <a:pt x="114" y="502"/>
                  </a:lnTo>
                  <a:lnTo>
                    <a:pt x="102" y="480"/>
                  </a:lnTo>
                  <a:lnTo>
                    <a:pt x="92" y="456"/>
                  </a:lnTo>
                  <a:lnTo>
                    <a:pt x="88" y="434"/>
                  </a:lnTo>
                  <a:lnTo>
                    <a:pt x="86" y="410"/>
                  </a:lnTo>
                  <a:lnTo>
                    <a:pt x="86" y="390"/>
                  </a:lnTo>
                  <a:lnTo>
                    <a:pt x="92" y="370"/>
                  </a:lnTo>
                  <a:lnTo>
                    <a:pt x="98" y="346"/>
                  </a:lnTo>
                  <a:lnTo>
                    <a:pt x="110" y="322"/>
                  </a:lnTo>
                  <a:lnTo>
                    <a:pt x="122" y="296"/>
                  </a:lnTo>
                  <a:lnTo>
                    <a:pt x="140" y="268"/>
                  </a:lnTo>
                  <a:lnTo>
                    <a:pt x="158" y="242"/>
                  </a:lnTo>
                  <a:lnTo>
                    <a:pt x="178" y="218"/>
                  </a:lnTo>
                  <a:lnTo>
                    <a:pt x="206" y="188"/>
                  </a:lnTo>
                  <a:lnTo>
                    <a:pt x="236" y="162"/>
                  </a:lnTo>
                  <a:lnTo>
                    <a:pt x="266" y="140"/>
                  </a:lnTo>
                  <a:lnTo>
                    <a:pt x="298" y="120"/>
                  </a:lnTo>
                  <a:lnTo>
                    <a:pt x="332" y="104"/>
                  </a:lnTo>
                  <a:lnTo>
                    <a:pt x="366" y="92"/>
                  </a:lnTo>
                  <a:lnTo>
                    <a:pt x="402" y="82"/>
                  </a:lnTo>
                  <a:lnTo>
                    <a:pt x="440" y="76"/>
                  </a:lnTo>
                  <a:lnTo>
                    <a:pt x="472" y="76"/>
                  </a:lnTo>
                  <a:lnTo>
                    <a:pt x="498" y="76"/>
                  </a:lnTo>
                  <a:lnTo>
                    <a:pt x="522" y="80"/>
                  </a:lnTo>
                  <a:lnTo>
                    <a:pt x="544" y="86"/>
                  </a:lnTo>
                  <a:lnTo>
                    <a:pt x="566" y="94"/>
                  </a:lnTo>
                  <a:lnTo>
                    <a:pt x="586" y="104"/>
                  </a:lnTo>
                  <a:lnTo>
                    <a:pt x="606" y="118"/>
                  </a:lnTo>
                  <a:lnTo>
                    <a:pt x="624" y="132"/>
                  </a:lnTo>
                  <a:lnTo>
                    <a:pt x="640" y="15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16" name="Freeform 17"/>
            <p:cNvSpPr>
              <a:spLocks noEditPoints="1"/>
            </p:cNvSpPr>
            <p:nvPr/>
          </p:nvSpPr>
          <p:spPr bwMode="auto">
            <a:xfrm>
              <a:off x="463434" y="3059105"/>
              <a:ext cx="475930" cy="400783"/>
            </a:xfrm>
            <a:custGeom>
              <a:avLst/>
              <a:gdLst>
                <a:gd name="T0" fmla="*/ 606 w 608"/>
                <a:gd name="T1" fmla="*/ 198 h 512"/>
                <a:gd name="T2" fmla="*/ 594 w 608"/>
                <a:gd name="T3" fmla="*/ 142 h 512"/>
                <a:gd name="T4" fmla="*/ 566 w 608"/>
                <a:gd name="T5" fmla="*/ 90 h 512"/>
                <a:gd name="T6" fmla="*/ 538 w 608"/>
                <a:gd name="T7" fmla="*/ 56 h 512"/>
                <a:gd name="T8" fmla="*/ 480 w 608"/>
                <a:gd name="T9" fmla="*/ 18 h 512"/>
                <a:gd name="T10" fmla="*/ 412 w 608"/>
                <a:gd name="T11" fmla="*/ 0 h 512"/>
                <a:gd name="T12" fmla="*/ 354 w 608"/>
                <a:gd name="T13" fmla="*/ 0 h 512"/>
                <a:gd name="T14" fmla="*/ 246 w 608"/>
                <a:gd name="T15" fmla="*/ 28 h 512"/>
                <a:gd name="T16" fmla="*/ 150 w 608"/>
                <a:gd name="T17" fmla="*/ 86 h 512"/>
                <a:gd name="T18" fmla="*/ 92 w 608"/>
                <a:gd name="T19" fmla="*/ 142 h 512"/>
                <a:gd name="T20" fmla="*/ 36 w 608"/>
                <a:gd name="T21" fmla="*/ 220 h 512"/>
                <a:gd name="T22" fmla="*/ 12 w 608"/>
                <a:gd name="T23" fmla="*/ 270 h 512"/>
                <a:gd name="T24" fmla="*/ 0 w 608"/>
                <a:gd name="T25" fmla="*/ 334 h 512"/>
                <a:gd name="T26" fmla="*/ 6 w 608"/>
                <a:gd name="T27" fmla="*/ 380 h 512"/>
                <a:gd name="T28" fmla="*/ 28 w 608"/>
                <a:gd name="T29" fmla="*/ 426 h 512"/>
                <a:gd name="T30" fmla="*/ 82 w 608"/>
                <a:gd name="T31" fmla="*/ 478 h 512"/>
                <a:gd name="T32" fmla="*/ 160 w 608"/>
                <a:gd name="T33" fmla="*/ 506 h 512"/>
                <a:gd name="T34" fmla="*/ 224 w 608"/>
                <a:gd name="T35" fmla="*/ 512 h 512"/>
                <a:gd name="T36" fmla="*/ 294 w 608"/>
                <a:gd name="T37" fmla="*/ 502 h 512"/>
                <a:gd name="T38" fmla="*/ 356 w 608"/>
                <a:gd name="T39" fmla="*/ 486 h 512"/>
                <a:gd name="T40" fmla="*/ 450 w 608"/>
                <a:gd name="T41" fmla="*/ 444 h 512"/>
                <a:gd name="T42" fmla="*/ 518 w 608"/>
                <a:gd name="T43" fmla="*/ 398 h 512"/>
                <a:gd name="T44" fmla="*/ 568 w 608"/>
                <a:gd name="T45" fmla="*/ 344 h 512"/>
                <a:gd name="T46" fmla="*/ 592 w 608"/>
                <a:gd name="T47" fmla="*/ 300 h 512"/>
                <a:gd name="T48" fmla="*/ 604 w 608"/>
                <a:gd name="T49" fmla="*/ 252 h 512"/>
                <a:gd name="T50" fmla="*/ 608 w 608"/>
                <a:gd name="T51" fmla="*/ 218 h 512"/>
                <a:gd name="T52" fmla="*/ 584 w 608"/>
                <a:gd name="T53" fmla="*/ 252 h 512"/>
                <a:gd name="T54" fmla="*/ 574 w 608"/>
                <a:gd name="T55" fmla="*/ 290 h 512"/>
                <a:gd name="T56" fmla="*/ 540 w 608"/>
                <a:gd name="T57" fmla="*/ 342 h 512"/>
                <a:gd name="T58" fmla="*/ 474 w 608"/>
                <a:gd name="T59" fmla="*/ 406 h 512"/>
                <a:gd name="T60" fmla="*/ 420 w 608"/>
                <a:gd name="T61" fmla="*/ 440 h 512"/>
                <a:gd name="T62" fmla="*/ 394 w 608"/>
                <a:gd name="T63" fmla="*/ 446 h 512"/>
                <a:gd name="T64" fmla="*/ 254 w 608"/>
                <a:gd name="T65" fmla="*/ 488 h 512"/>
                <a:gd name="T66" fmla="*/ 220 w 608"/>
                <a:gd name="T67" fmla="*/ 490 h 512"/>
                <a:gd name="T68" fmla="*/ 142 w 608"/>
                <a:gd name="T69" fmla="*/ 480 h 512"/>
                <a:gd name="T70" fmla="*/ 82 w 608"/>
                <a:gd name="T71" fmla="*/ 450 h 512"/>
                <a:gd name="T72" fmla="*/ 52 w 608"/>
                <a:gd name="T73" fmla="*/ 420 h 512"/>
                <a:gd name="T74" fmla="*/ 24 w 608"/>
                <a:gd name="T75" fmla="*/ 354 h 512"/>
                <a:gd name="T76" fmla="*/ 24 w 608"/>
                <a:gd name="T77" fmla="*/ 316 h 512"/>
                <a:gd name="T78" fmla="*/ 44 w 608"/>
                <a:gd name="T79" fmla="*/ 252 h 512"/>
                <a:gd name="T80" fmla="*/ 74 w 608"/>
                <a:gd name="T81" fmla="*/ 202 h 512"/>
                <a:gd name="T82" fmla="*/ 112 w 608"/>
                <a:gd name="T83" fmla="*/ 154 h 512"/>
                <a:gd name="T84" fmla="*/ 194 w 608"/>
                <a:gd name="T85" fmla="*/ 80 h 512"/>
                <a:gd name="T86" fmla="*/ 284 w 608"/>
                <a:gd name="T87" fmla="*/ 36 h 512"/>
                <a:gd name="T88" fmla="*/ 348 w 608"/>
                <a:gd name="T89" fmla="*/ 22 h 512"/>
                <a:gd name="T90" fmla="*/ 446 w 608"/>
                <a:gd name="T91" fmla="*/ 36 h 512"/>
                <a:gd name="T92" fmla="*/ 518 w 608"/>
                <a:gd name="T93" fmla="*/ 70 h 512"/>
                <a:gd name="T94" fmla="*/ 552 w 608"/>
                <a:gd name="T95" fmla="*/ 108 h 512"/>
                <a:gd name="T96" fmla="*/ 584 w 608"/>
                <a:gd name="T97" fmla="*/ 186 h 5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8"/>
                <a:gd name="T148" fmla="*/ 0 h 512"/>
                <a:gd name="T149" fmla="*/ 608 w 608"/>
                <a:gd name="T150" fmla="*/ 512 h 5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8" h="512">
                  <a:moveTo>
                    <a:pt x="608" y="218"/>
                  </a:moveTo>
                  <a:lnTo>
                    <a:pt x="608" y="218"/>
                  </a:lnTo>
                  <a:lnTo>
                    <a:pt x="606" y="198"/>
                  </a:lnTo>
                  <a:lnTo>
                    <a:pt x="604" y="178"/>
                  </a:lnTo>
                  <a:lnTo>
                    <a:pt x="600" y="160"/>
                  </a:lnTo>
                  <a:lnTo>
                    <a:pt x="594" y="142"/>
                  </a:lnTo>
                  <a:lnTo>
                    <a:pt x="586" y="124"/>
                  </a:lnTo>
                  <a:lnTo>
                    <a:pt x="576" y="108"/>
                  </a:lnTo>
                  <a:lnTo>
                    <a:pt x="566" y="90"/>
                  </a:lnTo>
                  <a:lnTo>
                    <a:pt x="554" y="74"/>
                  </a:lnTo>
                  <a:lnTo>
                    <a:pt x="538" y="56"/>
                  </a:lnTo>
                  <a:lnTo>
                    <a:pt x="520" y="42"/>
                  </a:lnTo>
                  <a:lnTo>
                    <a:pt x="500" y="28"/>
                  </a:lnTo>
                  <a:lnTo>
                    <a:pt x="480" y="18"/>
                  </a:lnTo>
                  <a:lnTo>
                    <a:pt x="458" y="10"/>
                  </a:lnTo>
                  <a:lnTo>
                    <a:pt x="436" y="4"/>
                  </a:lnTo>
                  <a:lnTo>
                    <a:pt x="412" y="0"/>
                  </a:lnTo>
                  <a:lnTo>
                    <a:pt x="386" y="0"/>
                  </a:lnTo>
                  <a:lnTo>
                    <a:pt x="354" y="0"/>
                  </a:lnTo>
                  <a:lnTo>
                    <a:pt x="316" y="6"/>
                  </a:lnTo>
                  <a:lnTo>
                    <a:pt x="280" y="16"/>
                  </a:lnTo>
                  <a:lnTo>
                    <a:pt x="246" y="28"/>
                  </a:lnTo>
                  <a:lnTo>
                    <a:pt x="212" y="44"/>
                  </a:lnTo>
                  <a:lnTo>
                    <a:pt x="180" y="64"/>
                  </a:lnTo>
                  <a:lnTo>
                    <a:pt x="150" y="86"/>
                  </a:lnTo>
                  <a:lnTo>
                    <a:pt x="120" y="112"/>
                  </a:lnTo>
                  <a:lnTo>
                    <a:pt x="92" y="142"/>
                  </a:lnTo>
                  <a:lnTo>
                    <a:pt x="72" y="166"/>
                  </a:lnTo>
                  <a:lnTo>
                    <a:pt x="54" y="192"/>
                  </a:lnTo>
                  <a:lnTo>
                    <a:pt x="36" y="220"/>
                  </a:lnTo>
                  <a:lnTo>
                    <a:pt x="24" y="246"/>
                  </a:lnTo>
                  <a:lnTo>
                    <a:pt x="12" y="270"/>
                  </a:lnTo>
                  <a:lnTo>
                    <a:pt x="6" y="294"/>
                  </a:lnTo>
                  <a:lnTo>
                    <a:pt x="0" y="314"/>
                  </a:lnTo>
                  <a:lnTo>
                    <a:pt x="0" y="334"/>
                  </a:lnTo>
                  <a:lnTo>
                    <a:pt x="2" y="358"/>
                  </a:lnTo>
                  <a:lnTo>
                    <a:pt x="6" y="380"/>
                  </a:lnTo>
                  <a:lnTo>
                    <a:pt x="16" y="404"/>
                  </a:lnTo>
                  <a:lnTo>
                    <a:pt x="28" y="426"/>
                  </a:lnTo>
                  <a:lnTo>
                    <a:pt x="44" y="446"/>
                  </a:lnTo>
                  <a:lnTo>
                    <a:pt x="62" y="464"/>
                  </a:lnTo>
                  <a:lnTo>
                    <a:pt x="82" y="478"/>
                  </a:lnTo>
                  <a:lnTo>
                    <a:pt x="106" y="490"/>
                  </a:lnTo>
                  <a:lnTo>
                    <a:pt x="132" y="500"/>
                  </a:lnTo>
                  <a:lnTo>
                    <a:pt x="160" y="506"/>
                  </a:lnTo>
                  <a:lnTo>
                    <a:pt x="190" y="510"/>
                  </a:lnTo>
                  <a:lnTo>
                    <a:pt x="224" y="512"/>
                  </a:lnTo>
                  <a:lnTo>
                    <a:pt x="244" y="510"/>
                  </a:lnTo>
                  <a:lnTo>
                    <a:pt x="268" y="508"/>
                  </a:lnTo>
                  <a:lnTo>
                    <a:pt x="294" y="502"/>
                  </a:lnTo>
                  <a:lnTo>
                    <a:pt x="322" y="496"/>
                  </a:lnTo>
                  <a:lnTo>
                    <a:pt x="356" y="486"/>
                  </a:lnTo>
                  <a:lnTo>
                    <a:pt x="388" y="474"/>
                  </a:lnTo>
                  <a:lnTo>
                    <a:pt x="420" y="460"/>
                  </a:lnTo>
                  <a:lnTo>
                    <a:pt x="450" y="444"/>
                  </a:lnTo>
                  <a:lnTo>
                    <a:pt x="486" y="422"/>
                  </a:lnTo>
                  <a:lnTo>
                    <a:pt x="518" y="398"/>
                  </a:lnTo>
                  <a:lnTo>
                    <a:pt x="546" y="372"/>
                  </a:lnTo>
                  <a:lnTo>
                    <a:pt x="558" y="358"/>
                  </a:lnTo>
                  <a:lnTo>
                    <a:pt x="568" y="344"/>
                  </a:lnTo>
                  <a:lnTo>
                    <a:pt x="576" y="330"/>
                  </a:lnTo>
                  <a:lnTo>
                    <a:pt x="584" y="316"/>
                  </a:lnTo>
                  <a:lnTo>
                    <a:pt x="592" y="300"/>
                  </a:lnTo>
                  <a:lnTo>
                    <a:pt x="598" y="284"/>
                  </a:lnTo>
                  <a:lnTo>
                    <a:pt x="602" y="268"/>
                  </a:lnTo>
                  <a:lnTo>
                    <a:pt x="604" y="252"/>
                  </a:lnTo>
                  <a:lnTo>
                    <a:pt x="606" y="234"/>
                  </a:lnTo>
                  <a:lnTo>
                    <a:pt x="608" y="218"/>
                  </a:lnTo>
                  <a:close/>
                  <a:moveTo>
                    <a:pt x="586" y="216"/>
                  </a:moveTo>
                  <a:lnTo>
                    <a:pt x="586" y="216"/>
                  </a:lnTo>
                  <a:lnTo>
                    <a:pt x="584" y="252"/>
                  </a:lnTo>
                  <a:lnTo>
                    <a:pt x="580" y="276"/>
                  </a:lnTo>
                  <a:lnTo>
                    <a:pt x="574" y="290"/>
                  </a:lnTo>
                  <a:lnTo>
                    <a:pt x="566" y="306"/>
                  </a:lnTo>
                  <a:lnTo>
                    <a:pt x="554" y="322"/>
                  </a:lnTo>
                  <a:lnTo>
                    <a:pt x="540" y="342"/>
                  </a:lnTo>
                  <a:lnTo>
                    <a:pt x="494" y="388"/>
                  </a:lnTo>
                  <a:lnTo>
                    <a:pt x="474" y="406"/>
                  </a:lnTo>
                  <a:lnTo>
                    <a:pt x="454" y="420"/>
                  </a:lnTo>
                  <a:lnTo>
                    <a:pt x="436" y="432"/>
                  </a:lnTo>
                  <a:lnTo>
                    <a:pt x="420" y="440"/>
                  </a:lnTo>
                  <a:lnTo>
                    <a:pt x="406" y="444"/>
                  </a:lnTo>
                  <a:lnTo>
                    <a:pt x="394" y="446"/>
                  </a:lnTo>
                  <a:lnTo>
                    <a:pt x="342" y="466"/>
                  </a:lnTo>
                  <a:lnTo>
                    <a:pt x="296" y="480"/>
                  </a:lnTo>
                  <a:lnTo>
                    <a:pt x="254" y="488"/>
                  </a:lnTo>
                  <a:lnTo>
                    <a:pt x="236" y="490"/>
                  </a:lnTo>
                  <a:lnTo>
                    <a:pt x="220" y="490"/>
                  </a:lnTo>
                  <a:lnTo>
                    <a:pt x="192" y="490"/>
                  </a:lnTo>
                  <a:lnTo>
                    <a:pt x="166" y="486"/>
                  </a:lnTo>
                  <a:lnTo>
                    <a:pt x="142" y="480"/>
                  </a:lnTo>
                  <a:lnTo>
                    <a:pt x="120" y="472"/>
                  </a:lnTo>
                  <a:lnTo>
                    <a:pt x="100" y="462"/>
                  </a:lnTo>
                  <a:lnTo>
                    <a:pt x="82" y="450"/>
                  </a:lnTo>
                  <a:lnTo>
                    <a:pt x="66" y="436"/>
                  </a:lnTo>
                  <a:lnTo>
                    <a:pt x="52" y="420"/>
                  </a:lnTo>
                  <a:lnTo>
                    <a:pt x="38" y="398"/>
                  </a:lnTo>
                  <a:lnTo>
                    <a:pt x="30" y="376"/>
                  </a:lnTo>
                  <a:lnTo>
                    <a:pt x="24" y="354"/>
                  </a:lnTo>
                  <a:lnTo>
                    <a:pt x="22" y="332"/>
                  </a:lnTo>
                  <a:lnTo>
                    <a:pt x="24" y="316"/>
                  </a:lnTo>
                  <a:lnTo>
                    <a:pt x="28" y="296"/>
                  </a:lnTo>
                  <a:lnTo>
                    <a:pt x="34" y="276"/>
                  </a:lnTo>
                  <a:lnTo>
                    <a:pt x="44" y="252"/>
                  </a:lnTo>
                  <a:lnTo>
                    <a:pt x="58" y="226"/>
                  </a:lnTo>
                  <a:lnTo>
                    <a:pt x="74" y="202"/>
                  </a:lnTo>
                  <a:lnTo>
                    <a:pt x="92" y="178"/>
                  </a:lnTo>
                  <a:lnTo>
                    <a:pt x="112" y="154"/>
                  </a:lnTo>
                  <a:lnTo>
                    <a:pt x="138" y="126"/>
                  </a:lnTo>
                  <a:lnTo>
                    <a:pt x="166" y="102"/>
                  </a:lnTo>
                  <a:lnTo>
                    <a:pt x="194" y="80"/>
                  </a:lnTo>
                  <a:lnTo>
                    <a:pt x="224" y="62"/>
                  </a:lnTo>
                  <a:lnTo>
                    <a:pt x="254" y="46"/>
                  </a:lnTo>
                  <a:lnTo>
                    <a:pt x="284" y="36"/>
                  </a:lnTo>
                  <a:lnTo>
                    <a:pt x="316" y="28"/>
                  </a:lnTo>
                  <a:lnTo>
                    <a:pt x="348" y="22"/>
                  </a:lnTo>
                  <a:lnTo>
                    <a:pt x="384" y="24"/>
                  </a:lnTo>
                  <a:lnTo>
                    <a:pt x="416" y="28"/>
                  </a:lnTo>
                  <a:lnTo>
                    <a:pt x="446" y="36"/>
                  </a:lnTo>
                  <a:lnTo>
                    <a:pt x="474" y="44"/>
                  </a:lnTo>
                  <a:lnTo>
                    <a:pt x="498" y="56"/>
                  </a:lnTo>
                  <a:lnTo>
                    <a:pt x="518" y="70"/>
                  </a:lnTo>
                  <a:lnTo>
                    <a:pt x="538" y="88"/>
                  </a:lnTo>
                  <a:lnTo>
                    <a:pt x="552" y="108"/>
                  </a:lnTo>
                  <a:lnTo>
                    <a:pt x="568" y="132"/>
                  </a:lnTo>
                  <a:lnTo>
                    <a:pt x="578" y="158"/>
                  </a:lnTo>
                  <a:lnTo>
                    <a:pt x="584" y="186"/>
                  </a:lnTo>
                  <a:lnTo>
                    <a:pt x="586" y="2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17" name="Freeform 18"/>
            <p:cNvSpPr>
              <a:spLocks noEditPoints="1"/>
            </p:cNvSpPr>
            <p:nvPr/>
          </p:nvSpPr>
          <p:spPr bwMode="auto">
            <a:xfrm>
              <a:off x="480655" y="3076326"/>
              <a:ext cx="441488" cy="366341"/>
            </a:xfrm>
            <a:custGeom>
              <a:avLst/>
              <a:gdLst>
                <a:gd name="T0" fmla="*/ 562 w 564"/>
                <a:gd name="T1" fmla="*/ 230 h 468"/>
                <a:gd name="T2" fmla="*/ 562 w 564"/>
                <a:gd name="T3" fmla="*/ 164 h 468"/>
                <a:gd name="T4" fmla="*/ 530 w 564"/>
                <a:gd name="T5" fmla="*/ 86 h 468"/>
                <a:gd name="T6" fmla="*/ 496 w 564"/>
                <a:gd name="T7" fmla="*/ 48 h 468"/>
                <a:gd name="T8" fmla="*/ 424 w 564"/>
                <a:gd name="T9" fmla="*/ 14 h 468"/>
                <a:gd name="T10" fmla="*/ 326 w 564"/>
                <a:gd name="T11" fmla="*/ 0 h 468"/>
                <a:gd name="T12" fmla="*/ 262 w 564"/>
                <a:gd name="T13" fmla="*/ 14 h 468"/>
                <a:gd name="T14" fmla="*/ 172 w 564"/>
                <a:gd name="T15" fmla="*/ 58 h 468"/>
                <a:gd name="T16" fmla="*/ 90 w 564"/>
                <a:gd name="T17" fmla="*/ 132 h 468"/>
                <a:gd name="T18" fmla="*/ 52 w 564"/>
                <a:gd name="T19" fmla="*/ 180 h 468"/>
                <a:gd name="T20" fmla="*/ 22 w 564"/>
                <a:gd name="T21" fmla="*/ 230 h 468"/>
                <a:gd name="T22" fmla="*/ 2 w 564"/>
                <a:gd name="T23" fmla="*/ 294 h 468"/>
                <a:gd name="T24" fmla="*/ 2 w 564"/>
                <a:gd name="T25" fmla="*/ 332 h 468"/>
                <a:gd name="T26" fmla="*/ 30 w 564"/>
                <a:gd name="T27" fmla="*/ 398 h 468"/>
                <a:gd name="T28" fmla="*/ 60 w 564"/>
                <a:gd name="T29" fmla="*/ 428 h 468"/>
                <a:gd name="T30" fmla="*/ 120 w 564"/>
                <a:gd name="T31" fmla="*/ 458 h 468"/>
                <a:gd name="T32" fmla="*/ 198 w 564"/>
                <a:gd name="T33" fmla="*/ 468 h 468"/>
                <a:gd name="T34" fmla="*/ 232 w 564"/>
                <a:gd name="T35" fmla="*/ 466 h 468"/>
                <a:gd name="T36" fmla="*/ 372 w 564"/>
                <a:gd name="T37" fmla="*/ 424 h 468"/>
                <a:gd name="T38" fmla="*/ 398 w 564"/>
                <a:gd name="T39" fmla="*/ 418 h 468"/>
                <a:gd name="T40" fmla="*/ 452 w 564"/>
                <a:gd name="T41" fmla="*/ 384 h 468"/>
                <a:gd name="T42" fmla="*/ 518 w 564"/>
                <a:gd name="T43" fmla="*/ 320 h 468"/>
                <a:gd name="T44" fmla="*/ 552 w 564"/>
                <a:gd name="T45" fmla="*/ 268 h 468"/>
                <a:gd name="T46" fmla="*/ 92 w 564"/>
                <a:gd name="T47" fmla="*/ 354 h 468"/>
                <a:gd name="T48" fmla="*/ 68 w 564"/>
                <a:gd name="T49" fmla="*/ 318 h 468"/>
                <a:gd name="T50" fmla="*/ 62 w 564"/>
                <a:gd name="T51" fmla="*/ 286 h 468"/>
                <a:gd name="T52" fmla="*/ 70 w 564"/>
                <a:gd name="T53" fmla="*/ 244 h 468"/>
                <a:gd name="T54" fmla="*/ 98 w 564"/>
                <a:gd name="T55" fmla="*/ 200 h 468"/>
                <a:gd name="T56" fmla="*/ 126 w 564"/>
                <a:gd name="T57" fmla="*/ 170 h 468"/>
                <a:gd name="T58" fmla="*/ 184 w 564"/>
                <a:gd name="T59" fmla="*/ 128 h 468"/>
                <a:gd name="T60" fmla="*/ 252 w 564"/>
                <a:gd name="T61" fmla="*/ 100 h 468"/>
                <a:gd name="T62" fmla="*/ 330 w 564"/>
                <a:gd name="T63" fmla="*/ 88 h 468"/>
                <a:gd name="T64" fmla="*/ 372 w 564"/>
                <a:gd name="T65" fmla="*/ 92 h 468"/>
                <a:gd name="T66" fmla="*/ 424 w 564"/>
                <a:gd name="T67" fmla="*/ 112 h 468"/>
                <a:gd name="T68" fmla="*/ 462 w 564"/>
                <a:gd name="T69" fmla="*/ 152 h 468"/>
                <a:gd name="T70" fmla="*/ 478 w 564"/>
                <a:gd name="T71" fmla="*/ 186 h 468"/>
                <a:gd name="T72" fmla="*/ 484 w 564"/>
                <a:gd name="T73" fmla="*/ 220 h 468"/>
                <a:gd name="T74" fmla="*/ 468 w 564"/>
                <a:gd name="T75" fmla="*/ 266 h 468"/>
                <a:gd name="T76" fmla="*/ 448 w 564"/>
                <a:gd name="T77" fmla="*/ 300 h 468"/>
                <a:gd name="T78" fmla="*/ 424 w 564"/>
                <a:gd name="T79" fmla="*/ 332 h 468"/>
                <a:gd name="T80" fmla="*/ 364 w 564"/>
                <a:gd name="T81" fmla="*/ 382 h 468"/>
                <a:gd name="T82" fmla="*/ 298 w 564"/>
                <a:gd name="T83" fmla="*/ 408 h 468"/>
                <a:gd name="T84" fmla="*/ 250 w 564"/>
                <a:gd name="T85" fmla="*/ 414 h 468"/>
                <a:gd name="T86" fmla="*/ 176 w 564"/>
                <a:gd name="T87" fmla="*/ 406 h 468"/>
                <a:gd name="T88" fmla="*/ 120 w 564"/>
                <a:gd name="T89" fmla="*/ 380 h 468"/>
                <a:gd name="T90" fmla="*/ 92 w 564"/>
                <a:gd name="T91" fmla="*/ 354 h 4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64"/>
                <a:gd name="T139" fmla="*/ 0 h 468"/>
                <a:gd name="T140" fmla="*/ 564 w 564"/>
                <a:gd name="T141" fmla="*/ 468 h 4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64" h="468">
                  <a:moveTo>
                    <a:pt x="558" y="254"/>
                  </a:moveTo>
                  <a:lnTo>
                    <a:pt x="558" y="254"/>
                  </a:lnTo>
                  <a:lnTo>
                    <a:pt x="562" y="230"/>
                  </a:lnTo>
                  <a:lnTo>
                    <a:pt x="564" y="194"/>
                  </a:lnTo>
                  <a:lnTo>
                    <a:pt x="562" y="164"/>
                  </a:lnTo>
                  <a:lnTo>
                    <a:pt x="556" y="136"/>
                  </a:lnTo>
                  <a:lnTo>
                    <a:pt x="546" y="110"/>
                  </a:lnTo>
                  <a:lnTo>
                    <a:pt x="530" y="86"/>
                  </a:lnTo>
                  <a:lnTo>
                    <a:pt x="516" y="66"/>
                  </a:lnTo>
                  <a:lnTo>
                    <a:pt x="496" y="48"/>
                  </a:lnTo>
                  <a:lnTo>
                    <a:pt x="476" y="34"/>
                  </a:lnTo>
                  <a:lnTo>
                    <a:pt x="452" y="22"/>
                  </a:lnTo>
                  <a:lnTo>
                    <a:pt x="424" y="14"/>
                  </a:lnTo>
                  <a:lnTo>
                    <a:pt x="394" y="6"/>
                  </a:lnTo>
                  <a:lnTo>
                    <a:pt x="362" y="2"/>
                  </a:lnTo>
                  <a:lnTo>
                    <a:pt x="326" y="0"/>
                  </a:lnTo>
                  <a:lnTo>
                    <a:pt x="294" y="6"/>
                  </a:lnTo>
                  <a:lnTo>
                    <a:pt x="262" y="14"/>
                  </a:lnTo>
                  <a:lnTo>
                    <a:pt x="232" y="24"/>
                  </a:lnTo>
                  <a:lnTo>
                    <a:pt x="202" y="40"/>
                  </a:lnTo>
                  <a:lnTo>
                    <a:pt x="172" y="58"/>
                  </a:lnTo>
                  <a:lnTo>
                    <a:pt x="144" y="80"/>
                  </a:lnTo>
                  <a:lnTo>
                    <a:pt x="116" y="104"/>
                  </a:lnTo>
                  <a:lnTo>
                    <a:pt x="90" y="132"/>
                  </a:lnTo>
                  <a:lnTo>
                    <a:pt x="70" y="156"/>
                  </a:lnTo>
                  <a:lnTo>
                    <a:pt x="52" y="180"/>
                  </a:lnTo>
                  <a:lnTo>
                    <a:pt x="36" y="204"/>
                  </a:lnTo>
                  <a:lnTo>
                    <a:pt x="22" y="230"/>
                  </a:lnTo>
                  <a:lnTo>
                    <a:pt x="12" y="254"/>
                  </a:lnTo>
                  <a:lnTo>
                    <a:pt x="6" y="274"/>
                  </a:lnTo>
                  <a:lnTo>
                    <a:pt x="2" y="294"/>
                  </a:lnTo>
                  <a:lnTo>
                    <a:pt x="0" y="310"/>
                  </a:lnTo>
                  <a:lnTo>
                    <a:pt x="2" y="332"/>
                  </a:lnTo>
                  <a:lnTo>
                    <a:pt x="8" y="354"/>
                  </a:lnTo>
                  <a:lnTo>
                    <a:pt x="16" y="376"/>
                  </a:lnTo>
                  <a:lnTo>
                    <a:pt x="30" y="398"/>
                  </a:lnTo>
                  <a:lnTo>
                    <a:pt x="44" y="414"/>
                  </a:lnTo>
                  <a:lnTo>
                    <a:pt x="60" y="428"/>
                  </a:lnTo>
                  <a:lnTo>
                    <a:pt x="78" y="440"/>
                  </a:lnTo>
                  <a:lnTo>
                    <a:pt x="98" y="450"/>
                  </a:lnTo>
                  <a:lnTo>
                    <a:pt x="120" y="458"/>
                  </a:lnTo>
                  <a:lnTo>
                    <a:pt x="144" y="464"/>
                  </a:lnTo>
                  <a:lnTo>
                    <a:pt x="170" y="468"/>
                  </a:lnTo>
                  <a:lnTo>
                    <a:pt x="198" y="468"/>
                  </a:lnTo>
                  <a:lnTo>
                    <a:pt x="214" y="468"/>
                  </a:lnTo>
                  <a:lnTo>
                    <a:pt x="232" y="466"/>
                  </a:lnTo>
                  <a:lnTo>
                    <a:pt x="274" y="458"/>
                  </a:lnTo>
                  <a:lnTo>
                    <a:pt x="320" y="444"/>
                  </a:lnTo>
                  <a:lnTo>
                    <a:pt x="372" y="424"/>
                  </a:lnTo>
                  <a:lnTo>
                    <a:pt x="384" y="422"/>
                  </a:lnTo>
                  <a:lnTo>
                    <a:pt x="398" y="418"/>
                  </a:lnTo>
                  <a:lnTo>
                    <a:pt x="414" y="410"/>
                  </a:lnTo>
                  <a:lnTo>
                    <a:pt x="432" y="398"/>
                  </a:lnTo>
                  <a:lnTo>
                    <a:pt x="452" y="384"/>
                  </a:lnTo>
                  <a:lnTo>
                    <a:pt x="472" y="366"/>
                  </a:lnTo>
                  <a:lnTo>
                    <a:pt x="518" y="320"/>
                  </a:lnTo>
                  <a:lnTo>
                    <a:pt x="532" y="300"/>
                  </a:lnTo>
                  <a:lnTo>
                    <a:pt x="544" y="284"/>
                  </a:lnTo>
                  <a:lnTo>
                    <a:pt x="552" y="268"/>
                  </a:lnTo>
                  <a:lnTo>
                    <a:pt x="558" y="254"/>
                  </a:lnTo>
                  <a:close/>
                  <a:moveTo>
                    <a:pt x="92" y="354"/>
                  </a:moveTo>
                  <a:lnTo>
                    <a:pt x="92" y="354"/>
                  </a:lnTo>
                  <a:lnTo>
                    <a:pt x="78" y="336"/>
                  </a:lnTo>
                  <a:lnTo>
                    <a:pt x="68" y="318"/>
                  </a:lnTo>
                  <a:lnTo>
                    <a:pt x="64" y="302"/>
                  </a:lnTo>
                  <a:lnTo>
                    <a:pt x="62" y="286"/>
                  </a:lnTo>
                  <a:lnTo>
                    <a:pt x="62" y="272"/>
                  </a:lnTo>
                  <a:lnTo>
                    <a:pt x="66" y="258"/>
                  </a:lnTo>
                  <a:lnTo>
                    <a:pt x="70" y="244"/>
                  </a:lnTo>
                  <a:lnTo>
                    <a:pt x="78" y="230"/>
                  </a:lnTo>
                  <a:lnTo>
                    <a:pt x="86" y="214"/>
                  </a:lnTo>
                  <a:lnTo>
                    <a:pt x="98" y="200"/>
                  </a:lnTo>
                  <a:lnTo>
                    <a:pt x="110" y="186"/>
                  </a:lnTo>
                  <a:lnTo>
                    <a:pt x="126" y="170"/>
                  </a:lnTo>
                  <a:lnTo>
                    <a:pt x="144" y="154"/>
                  </a:lnTo>
                  <a:lnTo>
                    <a:pt x="164" y="140"/>
                  </a:lnTo>
                  <a:lnTo>
                    <a:pt x="184" y="128"/>
                  </a:lnTo>
                  <a:lnTo>
                    <a:pt x="206" y="116"/>
                  </a:lnTo>
                  <a:lnTo>
                    <a:pt x="228" y="108"/>
                  </a:lnTo>
                  <a:lnTo>
                    <a:pt x="252" y="100"/>
                  </a:lnTo>
                  <a:lnTo>
                    <a:pt x="276" y="94"/>
                  </a:lnTo>
                  <a:lnTo>
                    <a:pt x="302" y="88"/>
                  </a:lnTo>
                  <a:lnTo>
                    <a:pt x="330" y="88"/>
                  </a:lnTo>
                  <a:lnTo>
                    <a:pt x="352" y="88"/>
                  </a:lnTo>
                  <a:lnTo>
                    <a:pt x="372" y="92"/>
                  </a:lnTo>
                  <a:lnTo>
                    <a:pt x="390" y="96"/>
                  </a:lnTo>
                  <a:lnTo>
                    <a:pt x="408" y="104"/>
                  </a:lnTo>
                  <a:lnTo>
                    <a:pt x="424" y="112"/>
                  </a:lnTo>
                  <a:lnTo>
                    <a:pt x="438" y="124"/>
                  </a:lnTo>
                  <a:lnTo>
                    <a:pt x="450" y="138"/>
                  </a:lnTo>
                  <a:lnTo>
                    <a:pt x="462" y="152"/>
                  </a:lnTo>
                  <a:lnTo>
                    <a:pt x="472" y="170"/>
                  </a:lnTo>
                  <a:lnTo>
                    <a:pt x="478" y="186"/>
                  </a:lnTo>
                  <a:lnTo>
                    <a:pt x="482" y="204"/>
                  </a:lnTo>
                  <a:lnTo>
                    <a:pt x="484" y="220"/>
                  </a:lnTo>
                  <a:lnTo>
                    <a:pt x="484" y="230"/>
                  </a:lnTo>
                  <a:lnTo>
                    <a:pt x="480" y="240"/>
                  </a:lnTo>
                  <a:lnTo>
                    <a:pt x="468" y="266"/>
                  </a:lnTo>
                  <a:lnTo>
                    <a:pt x="460" y="284"/>
                  </a:lnTo>
                  <a:lnTo>
                    <a:pt x="448" y="300"/>
                  </a:lnTo>
                  <a:lnTo>
                    <a:pt x="436" y="316"/>
                  </a:lnTo>
                  <a:lnTo>
                    <a:pt x="424" y="332"/>
                  </a:lnTo>
                  <a:lnTo>
                    <a:pt x="404" y="350"/>
                  </a:lnTo>
                  <a:lnTo>
                    <a:pt x="384" y="368"/>
                  </a:lnTo>
                  <a:lnTo>
                    <a:pt x="364" y="382"/>
                  </a:lnTo>
                  <a:lnTo>
                    <a:pt x="342" y="394"/>
                  </a:lnTo>
                  <a:lnTo>
                    <a:pt x="320" y="402"/>
                  </a:lnTo>
                  <a:lnTo>
                    <a:pt x="298" y="408"/>
                  </a:lnTo>
                  <a:lnTo>
                    <a:pt x="274" y="412"/>
                  </a:lnTo>
                  <a:lnTo>
                    <a:pt x="250" y="414"/>
                  </a:lnTo>
                  <a:lnTo>
                    <a:pt x="224" y="414"/>
                  </a:lnTo>
                  <a:lnTo>
                    <a:pt x="200" y="410"/>
                  </a:lnTo>
                  <a:lnTo>
                    <a:pt x="176" y="406"/>
                  </a:lnTo>
                  <a:lnTo>
                    <a:pt x="156" y="398"/>
                  </a:lnTo>
                  <a:lnTo>
                    <a:pt x="138" y="390"/>
                  </a:lnTo>
                  <a:lnTo>
                    <a:pt x="120" y="380"/>
                  </a:lnTo>
                  <a:lnTo>
                    <a:pt x="106" y="368"/>
                  </a:lnTo>
                  <a:lnTo>
                    <a:pt x="92" y="354"/>
                  </a:lnTo>
                  <a:close/>
                </a:path>
              </a:pathLst>
            </a:custGeom>
            <a:solidFill>
              <a:srgbClr val="7DA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18" name="Freeform 19"/>
            <p:cNvSpPr>
              <a:spLocks noEditPoints="1"/>
            </p:cNvSpPr>
            <p:nvPr/>
          </p:nvSpPr>
          <p:spPr bwMode="auto">
            <a:xfrm>
              <a:off x="529187" y="3145211"/>
              <a:ext cx="330333" cy="255186"/>
            </a:xfrm>
            <a:custGeom>
              <a:avLst/>
              <a:gdLst>
                <a:gd name="T0" fmla="*/ 2 w 422"/>
                <a:gd name="T1" fmla="*/ 214 h 326"/>
                <a:gd name="T2" fmla="*/ 30 w 422"/>
                <a:gd name="T3" fmla="*/ 266 h 326"/>
                <a:gd name="T4" fmla="*/ 58 w 422"/>
                <a:gd name="T5" fmla="*/ 292 h 326"/>
                <a:gd name="T6" fmla="*/ 114 w 422"/>
                <a:gd name="T7" fmla="*/ 318 h 326"/>
                <a:gd name="T8" fmla="*/ 188 w 422"/>
                <a:gd name="T9" fmla="*/ 326 h 326"/>
                <a:gd name="T10" fmla="*/ 236 w 422"/>
                <a:gd name="T11" fmla="*/ 320 h 326"/>
                <a:gd name="T12" fmla="*/ 302 w 422"/>
                <a:gd name="T13" fmla="*/ 294 h 326"/>
                <a:gd name="T14" fmla="*/ 362 w 422"/>
                <a:gd name="T15" fmla="*/ 244 h 326"/>
                <a:gd name="T16" fmla="*/ 386 w 422"/>
                <a:gd name="T17" fmla="*/ 212 h 326"/>
                <a:gd name="T18" fmla="*/ 406 w 422"/>
                <a:gd name="T19" fmla="*/ 178 h 326"/>
                <a:gd name="T20" fmla="*/ 422 w 422"/>
                <a:gd name="T21" fmla="*/ 132 h 326"/>
                <a:gd name="T22" fmla="*/ 416 w 422"/>
                <a:gd name="T23" fmla="*/ 98 h 326"/>
                <a:gd name="T24" fmla="*/ 400 w 422"/>
                <a:gd name="T25" fmla="*/ 64 h 326"/>
                <a:gd name="T26" fmla="*/ 362 w 422"/>
                <a:gd name="T27" fmla="*/ 24 h 326"/>
                <a:gd name="T28" fmla="*/ 310 w 422"/>
                <a:gd name="T29" fmla="*/ 4 h 326"/>
                <a:gd name="T30" fmla="*/ 240 w 422"/>
                <a:gd name="T31" fmla="*/ 0 h 326"/>
                <a:gd name="T32" fmla="*/ 190 w 422"/>
                <a:gd name="T33" fmla="*/ 12 h 326"/>
                <a:gd name="T34" fmla="*/ 122 w 422"/>
                <a:gd name="T35" fmla="*/ 40 h 326"/>
                <a:gd name="T36" fmla="*/ 64 w 422"/>
                <a:gd name="T37" fmla="*/ 82 h 326"/>
                <a:gd name="T38" fmla="*/ 36 w 422"/>
                <a:gd name="T39" fmla="*/ 112 h 326"/>
                <a:gd name="T40" fmla="*/ 8 w 422"/>
                <a:gd name="T41" fmla="*/ 156 h 326"/>
                <a:gd name="T42" fmla="*/ 0 w 422"/>
                <a:gd name="T43" fmla="*/ 198 h 326"/>
                <a:gd name="T44" fmla="*/ 184 w 422"/>
                <a:gd name="T45" fmla="*/ 308 h 326"/>
                <a:gd name="T46" fmla="*/ 128 w 422"/>
                <a:gd name="T47" fmla="*/ 302 h 326"/>
                <a:gd name="T48" fmla="*/ 80 w 422"/>
                <a:gd name="T49" fmla="*/ 282 h 326"/>
                <a:gd name="T50" fmla="*/ 54 w 422"/>
                <a:gd name="T51" fmla="*/ 260 h 326"/>
                <a:gd name="T52" fmla="*/ 22 w 422"/>
                <a:gd name="T53" fmla="*/ 212 h 326"/>
                <a:gd name="T54" fmla="*/ 20 w 422"/>
                <a:gd name="T55" fmla="*/ 186 h 326"/>
                <a:gd name="T56" fmla="*/ 34 w 422"/>
                <a:gd name="T57" fmla="*/ 150 h 326"/>
                <a:gd name="T58" fmla="*/ 76 w 422"/>
                <a:gd name="T59" fmla="*/ 98 h 326"/>
                <a:gd name="T60" fmla="*/ 112 w 422"/>
                <a:gd name="T61" fmla="*/ 70 h 326"/>
                <a:gd name="T62" fmla="*/ 170 w 422"/>
                <a:gd name="T63" fmla="*/ 38 h 326"/>
                <a:gd name="T64" fmla="*/ 234 w 422"/>
                <a:gd name="T65" fmla="*/ 20 h 326"/>
                <a:gd name="T66" fmla="*/ 276 w 422"/>
                <a:gd name="T67" fmla="*/ 16 h 326"/>
                <a:gd name="T68" fmla="*/ 330 w 422"/>
                <a:gd name="T69" fmla="*/ 28 h 326"/>
                <a:gd name="T70" fmla="*/ 372 w 422"/>
                <a:gd name="T71" fmla="*/ 64 h 326"/>
                <a:gd name="T72" fmla="*/ 394 w 422"/>
                <a:gd name="T73" fmla="*/ 100 h 326"/>
                <a:gd name="T74" fmla="*/ 402 w 422"/>
                <a:gd name="T75" fmla="*/ 132 h 326"/>
                <a:gd name="T76" fmla="*/ 364 w 422"/>
                <a:gd name="T77" fmla="*/ 210 h 326"/>
                <a:gd name="T78" fmla="*/ 328 w 422"/>
                <a:gd name="T79" fmla="*/ 252 h 326"/>
                <a:gd name="T80" fmla="*/ 286 w 422"/>
                <a:gd name="T81" fmla="*/ 284 h 326"/>
                <a:gd name="T82" fmla="*/ 238 w 422"/>
                <a:gd name="T83" fmla="*/ 302 h 326"/>
                <a:gd name="T84" fmla="*/ 184 w 422"/>
                <a:gd name="T85" fmla="*/ 308 h 3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2"/>
                <a:gd name="T130" fmla="*/ 0 h 326"/>
                <a:gd name="T131" fmla="*/ 422 w 422"/>
                <a:gd name="T132" fmla="*/ 326 h 3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2" h="326">
                  <a:moveTo>
                    <a:pt x="0" y="198"/>
                  </a:moveTo>
                  <a:lnTo>
                    <a:pt x="0" y="198"/>
                  </a:lnTo>
                  <a:lnTo>
                    <a:pt x="2" y="214"/>
                  </a:lnTo>
                  <a:lnTo>
                    <a:pt x="6" y="230"/>
                  </a:lnTo>
                  <a:lnTo>
                    <a:pt x="16" y="248"/>
                  </a:lnTo>
                  <a:lnTo>
                    <a:pt x="30" y="266"/>
                  </a:lnTo>
                  <a:lnTo>
                    <a:pt x="44" y="280"/>
                  </a:lnTo>
                  <a:lnTo>
                    <a:pt x="58" y="292"/>
                  </a:lnTo>
                  <a:lnTo>
                    <a:pt x="76" y="302"/>
                  </a:lnTo>
                  <a:lnTo>
                    <a:pt x="94" y="310"/>
                  </a:lnTo>
                  <a:lnTo>
                    <a:pt x="114" y="318"/>
                  </a:lnTo>
                  <a:lnTo>
                    <a:pt x="138" y="322"/>
                  </a:lnTo>
                  <a:lnTo>
                    <a:pt x="162" y="326"/>
                  </a:lnTo>
                  <a:lnTo>
                    <a:pt x="188" y="326"/>
                  </a:lnTo>
                  <a:lnTo>
                    <a:pt x="212" y="324"/>
                  </a:lnTo>
                  <a:lnTo>
                    <a:pt x="236" y="320"/>
                  </a:lnTo>
                  <a:lnTo>
                    <a:pt x="258" y="314"/>
                  </a:lnTo>
                  <a:lnTo>
                    <a:pt x="280" y="306"/>
                  </a:lnTo>
                  <a:lnTo>
                    <a:pt x="302" y="294"/>
                  </a:lnTo>
                  <a:lnTo>
                    <a:pt x="322" y="280"/>
                  </a:lnTo>
                  <a:lnTo>
                    <a:pt x="342" y="262"/>
                  </a:lnTo>
                  <a:lnTo>
                    <a:pt x="362" y="244"/>
                  </a:lnTo>
                  <a:lnTo>
                    <a:pt x="374" y="228"/>
                  </a:lnTo>
                  <a:lnTo>
                    <a:pt x="386" y="212"/>
                  </a:lnTo>
                  <a:lnTo>
                    <a:pt x="398" y="196"/>
                  </a:lnTo>
                  <a:lnTo>
                    <a:pt x="406" y="178"/>
                  </a:lnTo>
                  <a:lnTo>
                    <a:pt x="418" y="152"/>
                  </a:lnTo>
                  <a:lnTo>
                    <a:pt x="422" y="142"/>
                  </a:lnTo>
                  <a:lnTo>
                    <a:pt x="422" y="132"/>
                  </a:lnTo>
                  <a:lnTo>
                    <a:pt x="420" y="116"/>
                  </a:lnTo>
                  <a:lnTo>
                    <a:pt x="416" y="98"/>
                  </a:lnTo>
                  <a:lnTo>
                    <a:pt x="410" y="82"/>
                  </a:lnTo>
                  <a:lnTo>
                    <a:pt x="400" y="64"/>
                  </a:lnTo>
                  <a:lnTo>
                    <a:pt x="388" y="50"/>
                  </a:lnTo>
                  <a:lnTo>
                    <a:pt x="376" y="36"/>
                  </a:lnTo>
                  <a:lnTo>
                    <a:pt x="362" y="24"/>
                  </a:lnTo>
                  <a:lnTo>
                    <a:pt x="346" y="16"/>
                  </a:lnTo>
                  <a:lnTo>
                    <a:pt x="328" y="8"/>
                  </a:lnTo>
                  <a:lnTo>
                    <a:pt x="310" y="4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240" y="0"/>
                  </a:lnTo>
                  <a:lnTo>
                    <a:pt x="214" y="6"/>
                  </a:lnTo>
                  <a:lnTo>
                    <a:pt x="190" y="12"/>
                  </a:lnTo>
                  <a:lnTo>
                    <a:pt x="166" y="20"/>
                  </a:lnTo>
                  <a:lnTo>
                    <a:pt x="144" y="28"/>
                  </a:lnTo>
                  <a:lnTo>
                    <a:pt x="122" y="40"/>
                  </a:lnTo>
                  <a:lnTo>
                    <a:pt x="102" y="52"/>
                  </a:lnTo>
                  <a:lnTo>
                    <a:pt x="82" y="66"/>
                  </a:lnTo>
                  <a:lnTo>
                    <a:pt x="64" y="82"/>
                  </a:lnTo>
                  <a:lnTo>
                    <a:pt x="48" y="98"/>
                  </a:lnTo>
                  <a:lnTo>
                    <a:pt x="36" y="112"/>
                  </a:lnTo>
                  <a:lnTo>
                    <a:pt x="24" y="126"/>
                  </a:lnTo>
                  <a:lnTo>
                    <a:pt x="16" y="142"/>
                  </a:lnTo>
                  <a:lnTo>
                    <a:pt x="8" y="156"/>
                  </a:lnTo>
                  <a:lnTo>
                    <a:pt x="4" y="170"/>
                  </a:lnTo>
                  <a:lnTo>
                    <a:pt x="0" y="184"/>
                  </a:lnTo>
                  <a:lnTo>
                    <a:pt x="0" y="198"/>
                  </a:lnTo>
                  <a:close/>
                  <a:moveTo>
                    <a:pt x="184" y="308"/>
                  </a:moveTo>
                  <a:lnTo>
                    <a:pt x="184" y="308"/>
                  </a:lnTo>
                  <a:lnTo>
                    <a:pt x="164" y="308"/>
                  </a:lnTo>
                  <a:lnTo>
                    <a:pt x="146" y="306"/>
                  </a:lnTo>
                  <a:lnTo>
                    <a:pt x="128" y="302"/>
                  </a:lnTo>
                  <a:lnTo>
                    <a:pt x="112" y="296"/>
                  </a:lnTo>
                  <a:lnTo>
                    <a:pt x="96" y="290"/>
                  </a:lnTo>
                  <a:lnTo>
                    <a:pt x="80" y="282"/>
                  </a:lnTo>
                  <a:lnTo>
                    <a:pt x="68" y="272"/>
                  </a:lnTo>
                  <a:lnTo>
                    <a:pt x="54" y="260"/>
                  </a:lnTo>
                  <a:lnTo>
                    <a:pt x="38" y="242"/>
                  </a:lnTo>
                  <a:lnTo>
                    <a:pt x="28" y="226"/>
                  </a:lnTo>
                  <a:lnTo>
                    <a:pt x="22" y="212"/>
                  </a:lnTo>
                  <a:lnTo>
                    <a:pt x="20" y="198"/>
                  </a:lnTo>
                  <a:lnTo>
                    <a:pt x="20" y="186"/>
                  </a:lnTo>
                  <a:lnTo>
                    <a:pt x="22" y="174"/>
                  </a:lnTo>
                  <a:lnTo>
                    <a:pt x="28" y="162"/>
                  </a:lnTo>
                  <a:lnTo>
                    <a:pt x="34" y="150"/>
                  </a:lnTo>
                  <a:lnTo>
                    <a:pt x="42" y="138"/>
                  </a:lnTo>
                  <a:lnTo>
                    <a:pt x="52" y="124"/>
                  </a:lnTo>
                  <a:lnTo>
                    <a:pt x="76" y="98"/>
                  </a:lnTo>
                  <a:lnTo>
                    <a:pt x="94" y="84"/>
                  </a:lnTo>
                  <a:lnTo>
                    <a:pt x="112" y="70"/>
                  </a:lnTo>
                  <a:lnTo>
                    <a:pt x="130" y="58"/>
                  </a:lnTo>
                  <a:lnTo>
                    <a:pt x="150" y="48"/>
                  </a:lnTo>
                  <a:lnTo>
                    <a:pt x="170" y="38"/>
                  </a:lnTo>
                  <a:lnTo>
                    <a:pt x="190" y="32"/>
                  </a:lnTo>
                  <a:lnTo>
                    <a:pt x="212" y="26"/>
                  </a:lnTo>
                  <a:lnTo>
                    <a:pt x="234" y="20"/>
                  </a:lnTo>
                  <a:lnTo>
                    <a:pt x="256" y="18"/>
                  </a:lnTo>
                  <a:lnTo>
                    <a:pt x="276" y="16"/>
                  </a:lnTo>
                  <a:lnTo>
                    <a:pt x="296" y="18"/>
                  </a:lnTo>
                  <a:lnTo>
                    <a:pt x="314" y="22"/>
                  </a:lnTo>
                  <a:lnTo>
                    <a:pt x="330" y="28"/>
                  </a:lnTo>
                  <a:lnTo>
                    <a:pt x="344" y="38"/>
                  </a:lnTo>
                  <a:lnTo>
                    <a:pt x="358" y="50"/>
                  </a:lnTo>
                  <a:lnTo>
                    <a:pt x="372" y="64"/>
                  </a:lnTo>
                  <a:lnTo>
                    <a:pt x="384" y="82"/>
                  </a:lnTo>
                  <a:lnTo>
                    <a:pt x="394" y="100"/>
                  </a:lnTo>
                  <a:lnTo>
                    <a:pt x="400" y="116"/>
                  </a:lnTo>
                  <a:lnTo>
                    <a:pt x="402" y="132"/>
                  </a:lnTo>
                  <a:lnTo>
                    <a:pt x="384" y="174"/>
                  </a:lnTo>
                  <a:lnTo>
                    <a:pt x="374" y="192"/>
                  </a:lnTo>
                  <a:lnTo>
                    <a:pt x="364" y="210"/>
                  </a:lnTo>
                  <a:lnTo>
                    <a:pt x="352" y="226"/>
                  </a:lnTo>
                  <a:lnTo>
                    <a:pt x="340" y="240"/>
                  </a:lnTo>
                  <a:lnTo>
                    <a:pt x="328" y="252"/>
                  </a:lnTo>
                  <a:lnTo>
                    <a:pt x="314" y="264"/>
                  </a:lnTo>
                  <a:lnTo>
                    <a:pt x="300" y="274"/>
                  </a:lnTo>
                  <a:lnTo>
                    <a:pt x="286" y="284"/>
                  </a:lnTo>
                  <a:lnTo>
                    <a:pt x="270" y="292"/>
                  </a:lnTo>
                  <a:lnTo>
                    <a:pt x="254" y="298"/>
                  </a:lnTo>
                  <a:lnTo>
                    <a:pt x="238" y="302"/>
                  </a:lnTo>
                  <a:lnTo>
                    <a:pt x="220" y="306"/>
                  </a:lnTo>
                  <a:lnTo>
                    <a:pt x="202" y="308"/>
                  </a:lnTo>
                  <a:lnTo>
                    <a:pt x="184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19" name="Freeform 20"/>
            <p:cNvSpPr>
              <a:spLocks noEditPoints="1"/>
            </p:cNvSpPr>
            <p:nvPr/>
          </p:nvSpPr>
          <p:spPr bwMode="auto">
            <a:xfrm>
              <a:off x="544843" y="3157735"/>
              <a:ext cx="299022" cy="228572"/>
            </a:xfrm>
            <a:custGeom>
              <a:avLst/>
              <a:gdLst>
                <a:gd name="T0" fmla="*/ 34 w 382"/>
                <a:gd name="T1" fmla="*/ 244 h 292"/>
                <a:gd name="T2" fmla="*/ 60 w 382"/>
                <a:gd name="T3" fmla="*/ 266 h 292"/>
                <a:gd name="T4" fmla="*/ 92 w 382"/>
                <a:gd name="T5" fmla="*/ 280 h 292"/>
                <a:gd name="T6" fmla="*/ 126 w 382"/>
                <a:gd name="T7" fmla="*/ 290 h 292"/>
                <a:gd name="T8" fmla="*/ 164 w 382"/>
                <a:gd name="T9" fmla="*/ 292 h 292"/>
                <a:gd name="T10" fmla="*/ 182 w 382"/>
                <a:gd name="T11" fmla="*/ 292 h 292"/>
                <a:gd name="T12" fmla="*/ 218 w 382"/>
                <a:gd name="T13" fmla="*/ 286 h 292"/>
                <a:gd name="T14" fmla="*/ 250 w 382"/>
                <a:gd name="T15" fmla="*/ 276 h 292"/>
                <a:gd name="T16" fmla="*/ 280 w 382"/>
                <a:gd name="T17" fmla="*/ 258 h 292"/>
                <a:gd name="T18" fmla="*/ 308 w 382"/>
                <a:gd name="T19" fmla="*/ 236 h 292"/>
                <a:gd name="T20" fmla="*/ 332 w 382"/>
                <a:gd name="T21" fmla="*/ 210 h 292"/>
                <a:gd name="T22" fmla="*/ 354 w 382"/>
                <a:gd name="T23" fmla="*/ 176 h 292"/>
                <a:gd name="T24" fmla="*/ 382 w 382"/>
                <a:gd name="T25" fmla="*/ 116 h 292"/>
                <a:gd name="T26" fmla="*/ 380 w 382"/>
                <a:gd name="T27" fmla="*/ 100 h 292"/>
                <a:gd name="T28" fmla="*/ 364 w 382"/>
                <a:gd name="T29" fmla="*/ 66 h 292"/>
                <a:gd name="T30" fmla="*/ 352 w 382"/>
                <a:gd name="T31" fmla="*/ 48 h 292"/>
                <a:gd name="T32" fmla="*/ 324 w 382"/>
                <a:gd name="T33" fmla="*/ 22 h 292"/>
                <a:gd name="T34" fmla="*/ 294 w 382"/>
                <a:gd name="T35" fmla="*/ 6 h 292"/>
                <a:gd name="T36" fmla="*/ 256 w 382"/>
                <a:gd name="T37" fmla="*/ 0 h 292"/>
                <a:gd name="T38" fmla="*/ 214 w 382"/>
                <a:gd name="T39" fmla="*/ 4 h 292"/>
                <a:gd name="T40" fmla="*/ 192 w 382"/>
                <a:gd name="T41" fmla="*/ 10 h 292"/>
                <a:gd name="T42" fmla="*/ 150 w 382"/>
                <a:gd name="T43" fmla="*/ 22 h 292"/>
                <a:gd name="T44" fmla="*/ 110 w 382"/>
                <a:gd name="T45" fmla="*/ 42 h 292"/>
                <a:gd name="T46" fmla="*/ 74 w 382"/>
                <a:gd name="T47" fmla="*/ 68 h 292"/>
                <a:gd name="T48" fmla="*/ 56 w 382"/>
                <a:gd name="T49" fmla="*/ 82 h 292"/>
                <a:gd name="T50" fmla="*/ 22 w 382"/>
                <a:gd name="T51" fmla="*/ 122 h 292"/>
                <a:gd name="T52" fmla="*/ 8 w 382"/>
                <a:gd name="T53" fmla="*/ 146 h 292"/>
                <a:gd name="T54" fmla="*/ 0 w 382"/>
                <a:gd name="T55" fmla="*/ 170 h 292"/>
                <a:gd name="T56" fmla="*/ 0 w 382"/>
                <a:gd name="T57" fmla="*/ 182 h 292"/>
                <a:gd name="T58" fmla="*/ 8 w 382"/>
                <a:gd name="T59" fmla="*/ 210 h 292"/>
                <a:gd name="T60" fmla="*/ 34 w 382"/>
                <a:gd name="T61" fmla="*/ 244 h 292"/>
                <a:gd name="T62" fmla="*/ 108 w 382"/>
                <a:gd name="T63" fmla="*/ 154 h 292"/>
                <a:gd name="T64" fmla="*/ 110 w 382"/>
                <a:gd name="T65" fmla="*/ 142 h 292"/>
                <a:gd name="T66" fmla="*/ 128 w 382"/>
                <a:gd name="T67" fmla="*/ 116 h 292"/>
                <a:gd name="T68" fmla="*/ 144 w 382"/>
                <a:gd name="T69" fmla="*/ 102 h 292"/>
                <a:gd name="T70" fmla="*/ 190 w 382"/>
                <a:gd name="T71" fmla="*/ 78 h 292"/>
                <a:gd name="T72" fmla="*/ 240 w 382"/>
                <a:gd name="T73" fmla="*/ 70 h 292"/>
                <a:gd name="T74" fmla="*/ 264 w 382"/>
                <a:gd name="T75" fmla="*/ 72 h 292"/>
                <a:gd name="T76" fmla="*/ 284 w 382"/>
                <a:gd name="T77" fmla="*/ 78 h 292"/>
                <a:gd name="T78" fmla="*/ 300 w 382"/>
                <a:gd name="T79" fmla="*/ 88 h 292"/>
                <a:gd name="T80" fmla="*/ 312 w 382"/>
                <a:gd name="T81" fmla="*/ 102 h 292"/>
                <a:gd name="T82" fmla="*/ 314 w 382"/>
                <a:gd name="T83" fmla="*/ 110 h 292"/>
                <a:gd name="T84" fmla="*/ 318 w 382"/>
                <a:gd name="T85" fmla="*/ 126 h 292"/>
                <a:gd name="T86" fmla="*/ 318 w 382"/>
                <a:gd name="T87" fmla="*/ 134 h 292"/>
                <a:gd name="T88" fmla="*/ 310 w 382"/>
                <a:gd name="T89" fmla="*/ 162 h 292"/>
                <a:gd name="T90" fmla="*/ 288 w 382"/>
                <a:gd name="T91" fmla="*/ 192 h 292"/>
                <a:gd name="T92" fmla="*/ 276 w 382"/>
                <a:gd name="T93" fmla="*/ 202 h 292"/>
                <a:gd name="T94" fmla="*/ 254 w 382"/>
                <a:gd name="T95" fmla="*/ 220 h 292"/>
                <a:gd name="T96" fmla="*/ 228 w 382"/>
                <a:gd name="T97" fmla="*/ 230 h 292"/>
                <a:gd name="T98" fmla="*/ 200 w 382"/>
                <a:gd name="T99" fmla="*/ 236 h 292"/>
                <a:gd name="T100" fmla="*/ 184 w 382"/>
                <a:gd name="T101" fmla="*/ 236 h 292"/>
                <a:gd name="T102" fmla="*/ 160 w 382"/>
                <a:gd name="T103" fmla="*/ 234 h 292"/>
                <a:gd name="T104" fmla="*/ 142 w 382"/>
                <a:gd name="T105" fmla="*/ 226 h 292"/>
                <a:gd name="T106" fmla="*/ 126 w 382"/>
                <a:gd name="T107" fmla="*/ 214 h 292"/>
                <a:gd name="T108" fmla="*/ 116 w 382"/>
                <a:gd name="T109" fmla="*/ 196 h 292"/>
                <a:gd name="T110" fmla="*/ 108 w 382"/>
                <a:gd name="T111" fmla="*/ 154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2"/>
                <a:gd name="T169" fmla="*/ 0 h 292"/>
                <a:gd name="T170" fmla="*/ 382 w 382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2" h="292">
                  <a:moveTo>
                    <a:pt x="34" y="244"/>
                  </a:moveTo>
                  <a:lnTo>
                    <a:pt x="34" y="244"/>
                  </a:lnTo>
                  <a:lnTo>
                    <a:pt x="48" y="256"/>
                  </a:lnTo>
                  <a:lnTo>
                    <a:pt x="60" y="266"/>
                  </a:lnTo>
                  <a:lnTo>
                    <a:pt x="76" y="274"/>
                  </a:lnTo>
                  <a:lnTo>
                    <a:pt x="92" y="280"/>
                  </a:lnTo>
                  <a:lnTo>
                    <a:pt x="108" y="286"/>
                  </a:lnTo>
                  <a:lnTo>
                    <a:pt x="126" y="290"/>
                  </a:lnTo>
                  <a:lnTo>
                    <a:pt x="144" y="292"/>
                  </a:lnTo>
                  <a:lnTo>
                    <a:pt x="164" y="292"/>
                  </a:lnTo>
                  <a:lnTo>
                    <a:pt x="182" y="292"/>
                  </a:lnTo>
                  <a:lnTo>
                    <a:pt x="200" y="290"/>
                  </a:lnTo>
                  <a:lnTo>
                    <a:pt x="218" y="286"/>
                  </a:lnTo>
                  <a:lnTo>
                    <a:pt x="234" y="282"/>
                  </a:lnTo>
                  <a:lnTo>
                    <a:pt x="250" y="276"/>
                  </a:lnTo>
                  <a:lnTo>
                    <a:pt x="266" y="268"/>
                  </a:lnTo>
                  <a:lnTo>
                    <a:pt x="280" y="258"/>
                  </a:lnTo>
                  <a:lnTo>
                    <a:pt x="294" y="248"/>
                  </a:lnTo>
                  <a:lnTo>
                    <a:pt x="308" y="236"/>
                  </a:lnTo>
                  <a:lnTo>
                    <a:pt x="320" y="224"/>
                  </a:lnTo>
                  <a:lnTo>
                    <a:pt x="332" y="210"/>
                  </a:lnTo>
                  <a:lnTo>
                    <a:pt x="344" y="194"/>
                  </a:lnTo>
                  <a:lnTo>
                    <a:pt x="354" y="176"/>
                  </a:lnTo>
                  <a:lnTo>
                    <a:pt x="364" y="158"/>
                  </a:lnTo>
                  <a:lnTo>
                    <a:pt x="382" y="116"/>
                  </a:lnTo>
                  <a:lnTo>
                    <a:pt x="380" y="100"/>
                  </a:lnTo>
                  <a:lnTo>
                    <a:pt x="374" y="84"/>
                  </a:lnTo>
                  <a:lnTo>
                    <a:pt x="364" y="66"/>
                  </a:lnTo>
                  <a:lnTo>
                    <a:pt x="352" y="48"/>
                  </a:lnTo>
                  <a:lnTo>
                    <a:pt x="338" y="34"/>
                  </a:lnTo>
                  <a:lnTo>
                    <a:pt x="324" y="22"/>
                  </a:lnTo>
                  <a:lnTo>
                    <a:pt x="310" y="12"/>
                  </a:lnTo>
                  <a:lnTo>
                    <a:pt x="294" y="6"/>
                  </a:lnTo>
                  <a:lnTo>
                    <a:pt x="276" y="2"/>
                  </a:lnTo>
                  <a:lnTo>
                    <a:pt x="256" y="0"/>
                  </a:lnTo>
                  <a:lnTo>
                    <a:pt x="236" y="2"/>
                  </a:lnTo>
                  <a:lnTo>
                    <a:pt x="214" y="4"/>
                  </a:lnTo>
                  <a:lnTo>
                    <a:pt x="192" y="10"/>
                  </a:lnTo>
                  <a:lnTo>
                    <a:pt x="170" y="16"/>
                  </a:lnTo>
                  <a:lnTo>
                    <a:pt x="150" y="22"/>
                  </a:lnTo>
                  <a:lnTo>
                    <a:pt x="130" y="32"/>
                  </a:lnTo>
                  <a:lnTo>
                    <a:pt x="110" y="42"/>
                  </a:lnTo>
                  <a:lnTo>
                    <a:pt x="92" y="54"/>
                  </a:lnTo>
                  <a:lnTo>
                    <a:pt x="74" y="68"/>
                  </a:lnTo>
                  <a:lnTo>
                    <a:pt x="56" y="82"/>
                  </a:lnTo>
                  <a:lnTo>
                    <a:pt x="32" y="108"/>
                  </a:lnTo>
                  <a:lnTo>
                    <a:pt x="22" y="122"/>
                  </a:lnTo>
                  <a:lnTo>
                    <a:pt x="14" y="134"/>
                  </a:lnTo>
                  <a:lnTo>
                    <a:pt x="8" y="146"/>
                  </a:lnTo>
                  <a:lnTo>
                    <a:pt x="2" y="158"/>
                  </a:lnTo>
                  <a:lnTo>
                    <a:pt x="0" y="170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8" y="210"/>
                  </a:lnTo>
                  <a:lnTo>
                    <a:pt x="18" y="226"/>
                  </a:lnTo>
                  <a:lnTo>
                    <a:pt x="34" y="244"/>
                  </a:lnTo>
                  <a:close/>
                  <a:moveTo>
                    <a:pt x="108" y="154"/>
                  </a:moveTo>
                  <a:lnTo>
                    <a:pt x="108" y="154"/>
                  </a:lnTo>
                  <a:lnTo>
                    <a:pt x="110" y="142"/>
                  </a:lnTo>
                  <a:lnTo>
                    <a:pt x="118" y="128"/>
                  </a:lnTo>
                  <a:lnTo>
                    <a:pt x="128" y="116"/>
                  </a:lnTo>
                  <a:lnTo>
                    <a:pt x="144" y="102"/>
                  </a:lnTo>
                  <a:lnTo>
                    <a:pt x="166" y="88"/>
                  </a:lnTo>
                  <a:lnTo>
                    <a:pt x="190" y="78"/>
                  </a:lnTo>
                  <a:lnTo>
                    <a:pt x="214" y="72"/>
                  </a:lnTo>
                  <a:lnTo>
                    <a:pt x="240" y="70"/>
                  </a:lnTo>
                  <a:lnTo>
                    <a:pt x="264" y="72"/>
                  </a:lnTo>
                  <a:lnTo>
                    <a:pt x="276" y="74"/>
                  </a:lnTo>
                  <a:lnTo>
                    <a:pt x="284" y="78"/>
                  </a:lnTo>
                  <a:lnTo>
                    <a:pt x="292" y="82"/>
                  </a:lnTo>
                  <a:lnTo>
                    <a:pt x="300" y="88"/>
                  </a:lnTo>
                  <a:lnTo>
                    <a:pt x="306" y="94"/>
                  </a:lnTo>
                  <a:lnTo>
                    <a:pt x="312" y="102"/>
                  </a:lnTo>
                  <a:lnTo>
                    <a:pt x="314" y="110"/>
                  </a:lnTo>
                  <a:lnTo>
                    <a:pt x="318" y="118"/>
                  </a:lnTo>
                  <a:lnTo>
                    <a:pt x="318" y="126"/>
                  </a:lnTo>
                  <a:lnTo>
                    <a:pt x="318" y="134"/>
                  </a:lnTo>
                  <a:lnTo>
                    <a:pt x="316" y="148"/>
                  </a:lnTo>
                  <a:lnTo>
                    <a:pt x="310" y="162"/>
                  </a:lnTo>
                  <a:lnTo>
                    <a:pt x="300" y="176"/>
                  </a:lnTo>
                  <a:lnTo>
                    <a:pt x="288" y="192"/>
                  </a:lnTo>
                  <a:lnTo>
                    <a:pt x="276" y="202"/>
                  </a:lnTo>
                  <a:lnTo>
                    <a:pt x="266" y="212"/>
                  </a:lnTo>
                  <a:lnTo>
                    <a:pt x="254" y="220"/>
                  </a:lnTo>
                  <a:lnTo>
                    <a:pt x="242" y="226"/>
                  </a:lnTo>
                  <a:lnTo>
                    <a:pt x="228" y="230"/>
                  </a:lnTo>
                  <a:lnTo>
                    <a:pt x="214" y="234"/>
                  </a:lnTo>
                  <a:lnTo>
                    <a:pt x="200" y="236"/>
                  </a:lnTo>
                  <a:lnTo>
                    <a:pt x="184" y="236"/>
                  </a:lnTo>
                  <a:lnTo>
                    <a:pt x="172" y="236"/>
                  </a:lnTo>
                  <a:lnTo>
                    <a:pt x="160" y="234"/>
                  </a:lnTo>
                  <a:lnTo>
                    <a:pt x="150" y="230"/>
                  </a:lnTo>
                  <a:lnTo>
                    <a:pt x="142" y="226"/>
                  </a:lnTo>
                  <a:lnTo>
                    <a:pt x="134" y="222"/>
                  </a:lnTo>
                  <a:lnTo>
                    <a:pt x="126" y="214"/>
                  </a:lnTo>
                  <a:lnTo>
                    <a:pt x="120" y="206"/>
                  </a:lnTo>
                  <a:lnTo>
                    <a:pt x="116" y="196"/>
                  </a:lnTo>
                  <a:lnTo>
                    <a:pt x="108" y="154"/>
                  </a:lnTo>
                  <a:close/>
                </a:path>
              </a:pathLst>
            </a:custGeom>
            <a:solidFill>
              <a:srgbClr val="7DA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20" name="Freeform 21"/>
            <p:cNvSpPr>
              <a:spLocks noEditPoints="1"/>
            </p:cNvSpPr>
            <p:nvPr/>
          </p:nvSpPr>
          <p:spPr bwMode="auto">
            <a:xfrm>
              <a:off x="629383" y="3212530"/>
              <a:ext cx="164384" cy="129941"/>
            </a:xfrm>
            <a:custGeom>
              <a:avLst/>
              <a:gdLst>
                <a:gd name="T0" fmla="*/ 36 w 210"/>
                <a:gd name="T1" fmla="*/ 32 h 166"/>
                <a:gd name="T2" fmla="*/ 10 w 210"/>
                <a:gd name="T3" fmla="*/ 58 h 166"/>
                <a:gd name="T4" fmla="*/ 0 w 210"/>
                <a:gd name="T5" fmla="*/ 84 h 166"/>
                <a:gd name="T6" fmla="*/ 8 w 210"/>
                <a:gd name="T7" fmla="*/ 126 h 166"/>
                <a:gd name="T8" fmla="*/ 12 w 210"/>
                <a:gd name="T9" fmla="*/ 136 h 166"/>
                <a:gd name="T10" fmla="*/ 26 w 210"/>
                <a:gd name="T11" fmla="*/ 152 h 166"/>
                <a:gd name="T12" fmla="*/ 42 w 210"/>
                <a:gd name="T13" fmla="*/ 160 h 166"/>
                <a:gd name="T14" fmla="*/ 64 w 210"/>
                <a:gd name="T15" fmla="*/ 166 h 166"/>
                <a:gd name="T16" fmla="*/ 76 w 210"/>
                <a:gd name="T17" fmla="*/ 166 h 166"/>
                <a:gd name="T18" fmla="*/ 106 w 210"/>
                <a:gd name="T19" fmla="*/ 164 h 166"/>
                <a:gd name="T20" fmla="*/ 134 w 210"/>
                <a:gd name="T21" fmla="*/ 156 h 166"/>
                <a:gd name="T22" fmla="*/ 158 w 210"/>
                <a:gd name="T23" fmla="*/ 142 h 166"/>
                <a:gd name="T24" fmla="*/ 180 w 210"/>
                <a:gd name="T25" fmla="*/ 122 h 166"/>
                <a:gd name="T26" fmla="*/ 192 w 210"/>
                <a:gd name="T27" fmla="*/ 106 h 166"/>
                <a:gd name="T28" fmla="*/ 208 w 210"/>
                <a:gd name="T29" fmla="*/ 78 h 166"/>
                <a:gd name="T30" fmla="*/ 210 w 210"/>
                <a:gd name="T31" fmla="*/ 64 h 166"/>
                <a:gd name="T32" fmla="*/ 210 w 210"/>
                <a:gd name="T33" fmla="*/ 48 h 166"/>
                <a:gd name="T34" fmla="*/ 204 w 210"/>
                <a:gd name="T35" fmla="*/ 32 h 166"/>
                <a:gd name="T36" fmla="*/ 198 w 210"/>
                <a:gd name="T37" fmla="*/ 24 h 166"/>
                <a:gd name="T38" fmla="*/ 184 w 210"/>
                <a:gd name="T39" fmla="*/ 12 h 166"/>
                <a:gd name="T40" fmla="*/ 168 w 210"/>
                <a:gd name="T41" fmla="*/ 4 h 166"/>
                <a:gd name="T42" fmla="*/ 132 w 210"/>
                <a:gd name="T43" fmla="*/ 0 h 166"/>
                <a:gd name="T44" fmla="*/ 106 w 210"/>
                <a:gd name="T45" fmla="*/ 2 h 166"/>
                <a:gd name="T46" fmla="*/ 58 w 210"/>
                <a:gd name="T47" fmla="*/ 18 h 166"/>
                <a:gd name="T48" fmla="*/ 36 w 210"/>
                <a:gd name="T49" fmla="*/ 32 h 166"/>
                <a:gd name="T50" fmla="*/ 42 w 210"/>
                <a:gd name="T51" fmla="*/ 56 h 166"/>
                <a:gd name="T52" fmla="*/ 70 w 210"/>
                <a:gd name="T53" fmla="*/ 32 h 166"/>
                <a:gd name="T54" fmla="*/ 106 w 210"/>
                <a:gd name="T55" fmla="*/ 24 h 166"/>
                <a:gd name="T56" fmla="*/ 132 w 210"/>
                <a:gd name="T57" fmla="*/ 24 h 166"/>
                <a:gd name="T58" fmla="*/ 170 w 210"/>
                <a:gd name="T59" fmla="*/ 32 h 166"/>
                <a:gd name="T60" fmla="*/ 180 w 210"/>
                <a:gd name="T61" fmla="*/ 40 h 166"/>
                <a:gd name="T62" fmla="*/ 182 w 210"/>
                <a:gd name="T63" fmla="*/ 42 h 166"/>
                <a:gd name="T64" fmla="*/ 186 w 210"/>
                <a:gd name="T65" fmla="*/ 64 h 166"/>
                <a:gd name="T66" fmla="*/ 184 w 210"/>
                <a:gd name="T67" fmla="*/ 76 h 166"/>
                <a:gd name="T68" fmla="*/ 172 w 210"/>
                <a:gd name="T69" fmla="*/ 98 h 166"/>
                <a:gd name="T70" fmla="*/ 162 w 210"/>
                <a:gd name="T71" fmla="*/ 106 h 166"/>
                <a:gd name="T72" fmla="*/ 80 w 210"/>
                <a:gd name="T73" fmla="*/ 150 h 166"/>
                <a:gd name="T74" fmla="*/ 54 w 210"/>
                <a:gd name="T75" fmla="*/ 144 h 166"/>
                <a:gd name="T76" fmla="*/ 36 w 210"/>
                <a:gd name="T77" fmla="*/ 132 h 166"/>
                <a:gd name="T78" fmla="*/ 24 w 210"/>
                <a:gd name="T79" fmla="*/ 118 h 166"/>
                <a:gd name="T80" fmla="*/ 20 w 210"/>
                <a:gd name="T81" fmla="*/ 100 h 166"/>
                <a:gd name="T82" fmla="*/ 22 w 210"/>
                <a:gd name="T83" fmla="*/ 90 h 166"/>
                <a:gd name="T84" fmla="*/ 32 w 210"/>
                <a:gd name="T85" fmla="*/ 70 h 166"/>
                <a:gd name="T86" fmla="*/ 42 w 210"/>
                <a:gd name="T87" fmla="*/ 56 h 1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66"/>
                <a:gd name="T134" fmla="*/ 210 w 210"/>
                <a:gd name="T135" fmla="*/ 166 h 1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66">
                  <a:moveTo>
                    <a:pt x="36" y="32"/>
                  </a:moveTo>
                  <a:lnTo>
                    <a:pt x="36" y="32"/>
                  </a:lnTo>
                  <a:lnTo>
                    <a:pt x="20" y="46"/>
                  </a:lnTo>
                  <a:lnTo>
                    <a:pt x="10" y="58"/>
                  </a:lnTo>
                  <a:lnTo>
                    <a:pt x="2" y="72"/>
                  </a:lnTo>
                  <a:lnTo>
                    <a:pt x="0" y="84"/>
                  </a:lnTo>
                  <a:lnTo>
                    <a:pt x="8" y="126"/>
                  </a:lnTo>
                  <a:lnTo>
                    <a:pt x="12" y="136"/>
                  </a:lnTo>
                  <a:lnTo>
                    <a:pt x="18" y="144"/>
                  </a:lnTo>
                  <a:lnTo>
                    <a:pt x="26" y="152"/>
                  </a:lnTo>
                  <a:lnTo>
                    <a:pt x="34" y="156"/>
                  </a:lnTo>
                  <a:lnTo>
                    <a:pt x="42" y="160"/>
                  </a:lnTo>
                  <a:lnTo>
                    <a:pt x="52" y="164"/>
                  </a:lnTo>
                  <a:lnTo>
                    <a:pt x="64" y="166"/>
                  </a:lnTo>
                  <a:lnTo>
                    <a:pt x="76" y="166"/>
                  </a:lnTo>
                  <a:lnTo>
                    <a:pt x="92" y="166"/>
                  </a:lnTo>
                  <a:lnTo>
                    <a:pt x="106" y="164"/>
                  </a:lnTo>
                  <a:lnTo>
                    <a:pt x="120" y="160"/>
                  </a:lnTo>
                  <a:lnTo>
                    <a:pt x="134" y="156"/>
                  </a:lnTo>
                  <a:lnTo>
                    <a:pt x="146" y="150"/>
                  </a:lnTo>
                  <a:lnTo>
                    <a:pt x="158" y="142"/>
                  </a:lnTo>
                  <a:lnTo>
                    <a:pt x="168" y="132"/>
                  </a:lnTo>
                  <a:lnTo>
                    <a:pt x="180" y="122"/>
                  </a:lnTo>
                  <a:lnTo>
                    <a:pt x="192" y="106"/>
                  </a:lnTo>
                  <a:lnTo>
                    <a:pt x="202" y="92"/>
                  </a:lnTo>
                  <a:lnTo>
                    <a:pt x="208" y="78"/>
                  </a:lnTo>
                  <a:lnTo>
                    <a:pt x="210" y="64"/>
                  </a:lnTo>
                  <a:lnTo>
                    <a:pt x="210" y="56"/>
                  </a:lnTo>
                  <a:lnTo>
                    <a:pt x="210" y="48"/>
                  </a:lnTo>
                  <a:lnTo>
                    <a:pt x="206" y="40"/>
                  </a:lnTo>
                  <a:lnTo>
                    <a:pt x="204" y="32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84" y="12"/>
                  </a:lnTo>
                  <a:lnTo>
                    <a:pt x="176" y="8"/>
                  </a:lnTo>
                  <a:lnTo>
                    <a:pt x="168" y="4"/>
                  </a:lnTo>
                  <a:lnTo>
                    <a:pt x="156" y="2"/>
                  </a:lnTo>
                  <a:lnTo>
                    <a:pt x="132" y="0"/>
                  </a:lnTo>
                  <a:lnTo>
                    <a:pt x="106" y="2"/>
                  </a:lnTo>
                  <a:lnTo>
                    <a:pt x="82" y="8"/>
                  </a:lnTo>
                  <a:lnTo>
                    <a:pt x="58" y="18"/>
                  </a:lnTo>
                  <a:lnTo>
                    <a:pt x="36" y="32"/>
                  </a:lnTo>
                  <a:close/>
                  <a:moveTo>
                    <a:pt x="42" y="56"/>
                  </a:moveTo>
                  <a:lnTo>
                    <a:pt x="42" y="56"/>
                  </a:lnTo>
                  <a:lnTo>
                    <a:pt x="56" y="42"/>
                  </a:lnTo>
                  <a:lnTo>
                    <a:pt x="70" y="32"/>
                  </a:lnTo>
                  <a:lnTo>
                    <a:pt x="88" y="26"/>
                  </a:lnTo>
                  <a:lnTo>
                    <a:pt x="106" y="24"/>
                  </a:lnTo>
                  <a:lnTo>
                    <a:pt x="132" y="24"/>
                  </a:lnTo>
                  <a:lnTo>
                    <a:pt x="154" y="26"/>
                  </a:lnTo>
                  <a:lnTo>
                    <a:pt x="170" y="32"/>
                  </a:lnTo>
                  <a:lnTo>
                    <a:pt x="176" y="36"/>
                  </a:lnTo>
                  <a:lnTo>
                    <a:pt x="180" y="40"/>
                  </a:lnTo>
                  <a:lnTo>
                    <a:pt x="182" y="42"/>
                  </a:lnTo>
                  <a:lnTo>
                    <a:pt x="184" y="48"/>
                  </a:lnTo>
                  <a:lnTo>
                    <a:pt x="186" y="64"/>
                  </a:lnTo>
                  <a:lnTo>
                    <a:pt x="184" y="76"/>
                  </a:lnTo>
                  <a:lnTo>
                    <a:pt x="180" y="88"/>
                  </a:lnTo>
                  <a:lnTo>
                    <a:pt x="172" y="98"/>
                  </a:lnTo>
                  <a:lnTo>
                    <a:pt x="162" y="106"/>
                  </a:lnTo>
                  <a:lnTo>
                    <a:pt x="80" y="150"/>
                  </a:lnTo>
                  <a:lnTo>
                    <a:pt x="66" y="148"/>
                  </a:lnTo>
                  <a:lnTo>
                    <a:pt x="54" y="144"/>
                  </a:lnTo>
                  <a:lnTo>
                    <a:pt x="44" y="138"/>
                  </a:lnTo>
                  <a:lnTo>
                    <a:pt x="36" y="132"/>
                  </a:lnTo>
                  <a:lnTo>
                    <a:pt x="30" y="126"/>
                  </a:lnTo>
                  <a:lnTo>
                    <a:pt x="24" y="118"/>
                  </a:lnTo>
                  <a:lnTo>
                    <a:pt x="22" y="110"/>
                  </a:lnTo>
                  <a:lnTo>
                    <a:pt x="20" y="100"/>
                  </a:lnTo>
                  <a:lnTo>
                    <a:pt x="22" y="90"/>
                  </a:lnTo>
                  <a:lnTo>
                    <a:pt x="26" y="80"/>
                  </a:lnTo>
                  <a:lnTo>
                    <a:pt x="32" y="70"/>
                  </a:lnTo>
                  <a:lnTo>
                    <a:pt x="42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21" name="Freeform 22"/>
            <p:cNvSpPr>
              <a:spLocks noEditPoints="1"/>
            </p:cNvSpPr>
            <p:nvPr/>
          </p:nvSpPr>
          <p:spPr bwMode="auto">
            <a:xfrm>
              <a:off x="645039" y="3231317"/>
              <a:ext cx="129941" cy="98630"/>
            </a:xfrm>
            <a:custGeom>
              <a:avLst/>
              <a:gdLst>
                <a:gd name="T0" fmla="*/ 86 w 166"/>
                <a:gd name="T1" fmla="*/ 0 h 126"/>
                <a:gd name="T2" fmla="*/ 86 w 166"/>
                <a:gd name="T3" fmla="*/ 0 h 126"/>
                <a:gd name="T4" fmla="*/ 68 w 166"/>
                <a:gd name="T5" fmla="*/ 2 h 126"/>
                <a:gd name="T6" fmla="*/ 50 w 166"/>
                <a:gd name="T7" fmla="*/ 8 h 126"/>
                <a:gd name="T8" fmla="*/ 36 w 166"/>
                <a:gd name="T9" fmla="*/ 18 h 126"/>
                <a:gd name="T10" fmla="*/ 22 w 166"/>
                <a:gd name="T11" fmla="*/ 32 h 126"/>
                <a:gd name="T12" fmla="*/ 22 w 166"/>
                <a:gd name="T13" fmla="*/ 32 h 126"/>
                <a:gd name="T14" fmla="*/ 12 w 166"/>
                <a:gd name="T15" fmla="*/ 46 h 126"/>
                <a:gd name="T16" fmla="*/ 6 w 166"/>
                <a:gd name="T17" fmla="*/ 56 h 126"/>
                <a:gd name="T18" fmla="*/ 2 w 166"/>
                <a:gd name="T19" fmla="*/ 66 h 126"/>
                <a:gd name="T20" fmla="*/ 0 w 166"/>
                <a:gd name="T21" fmla="*/ 76 h 126"/>
                <a:gd name="T22" fmla="*/ 0 w 166"/>
                <a:gd name="T23" fmla="*/ 76 h 126"/>
                <a:gd name="T24" fmla="*/ 2 w 166"/>
                <a:gd name="T25" fmla="*/ 86 h 126"/>
                <a:gd name="T26" fmla="*/ 4 w 166"/>
                <a:gd name="T27" fmla="*/ 94 h 126"/>
                <a:gd name="T28" fmla="*/ 10 w 166"/>
                <a:gd name="T29" fmla="*/ 102 h 126"/>
                <a:gd name="T30" fmla="*/ 16 w 166"/>
                <a:gd name="T31" fmla="*/ 108 h 126"/>
                <a:gd name="T32" fmla="*/ 24 w 166"/>
                <a:gd name="T33" fmla="*/ 114 h 126"/>
                <a:gd name="T34" fmla="*/ 34 w 166"/>
                <a:gd name="T35" fmla="*/ 120 h 126"/>
                <a:gd name="T36" fmla="*/ 46 w 166"/>
                <a:gd name="T37" fmla="*/ 124 h 126"/>
                <a:gd name="T38" fmla="*/ 60 w 166"/>
                <a:gd name="T39" fmla="*/ 126 h 126"/>
                <a:gd name="T40" fmla="*/ 60 w 166"/>
                <a:gd name="T41" fmla="*/ 126 h 126"/>
                <a:gd name="T42" fmla="*/ 142 w 166"/>
                <a:gd name="T43" fmla="*/ 82 h 126"/>
                <a:gd name="T44" fmla="*/ 142 w 166"/>
                <a:gd name="T45" fmla="*/ 82 h 126"/>
                <a:gd name="T46" fmla="*/ 152 w 166"/>
                <a:gd name="T47" fmla="*/ 74 h 126"/>
                <a:gd name="T48" fmla="*/ 160 w 166"/>
                <a:gd name="T49" fmla="*/ 64 h 126"/>
                <a:gd name="T50" fmla="*/ 164 w 166"/>
                <a:gd name="T51" fmla="*/ 52 h 126"/>
                <a:gd name="T52" fmla="*/ 166 w 166"/>
                <a:gd name="T53" fmla="*/ 40 h 126"/>
                <a:gd name="T54" fmla="*/ 166 w 166"/>
                <a:gd name="T55" fmla="*/ 40 h 126"/>
                <a:gd name="T56" fmla="*/ 164 w 166"/>
                <a:gd name="T57" fmla="*/ 24 h 126"/>
                <a:gd name="T58" fmla="*/ 162 w 166"/>
                <a:gd name="T59" fmla="*/ 18 h 126"/>
                <a:gd name="T60" fmla="*/ 160 w 166"/>
                <a:gd name="T61" fmla="*/ 16 h 126"/>
                <a:gd name="T62" fmla="*/ 160 w 166"/>
                <a:gd name="T63" fmla="*/ 16 h 126"/>
                <a:gd name="T64" fmla="*/ 156 w 166"/>
                <a:gd name="T65" fmla="*/ 12 h 126"/>
                <a:gd name="T66" fmla="*/ 150 w 166"/>
                <a:gd name="T67" fmla="*/ 8 h 126"/>
                <a:gd name="T68" fmla="*/ 134 w 166"/>
                <a:gd name="T69" fmla="*/ 2 h 126"/>
                <a:gd name="T70" fmla="*/ 112 w 166"/>
                <a:gd name="T71" fmla="*/ 0 h 126"/>
                <a:gd name="T72" fmla="*/ 86 w 166"/>
                <a:gd name="T73" fmla="*/ 0 h 126"/>
                <a:gd name="T74" fmla="*/ 86 w 166"/>
                <a:gd name="T75" fmla="*/ 0 h 126"/>
                <a:gd name="T76" fmla="*/ 66 w 166"/>
                <a:gd name="T77" fmla="*/ 72 h 126"/>
                <a:gd name="T78" fmla="*/ 66 w 166"/>
                <a:gd name="T79" fmla="*/ 72 h 126"/>
                <a:gd name="T80" fmla="*/ 66 w 166"/>
                <a:gd name="T81" fmla="*/ 62 h 126"/>
                <a:gd name="T82" fmla="*/ 70 w 166"/>
                <a:gd name="T83" fmla="*/ 56 h 126"/>
                <a:gd name="T84" fmla="*/ 78 w 166"/>
                <a:gd name="T85" fmla="*/ 52 h 126"/>
                <a:gd name="T86" fmla="*/ 86 w 166"/>
                <a:gd name="T87" fmla="*/ 50 h 126"/>
                <a:gd name="T88" fmla="*/ 86 w 166"/>
                <a:gd name="T89" fmla="*/ 50 h 126"/>
                <a:gd name="T90" fmla="*/ 94 w 166"/>
                <a:gd name="T91" fmla="*/ 52 h 126"/>
                <a:gd name="T92" fmla="*/ 98 w 166"/>
                <a:gd name="T93" fmla="*/ 54 h 126"/>
                <a:gd name="T94" fmla="*/ 102 w 166"/>
                <a:gd name="T95" fmla="*/ 60 h 126"/>
                <a:gd name="T96" fmla="*/ 104 w 166"/>
                <a:gd name="T97" fmla="*/ 68 h 126"/>
                <a:gd name="T98" fmla="*/ 104 w 166"/>
                <a:gd name="T99" fmla="*/ 68 h 126"/>
                <a:gd name="T100" fmla="*/ 104 w 166"/>
                <a:gd name="T101" fmla="*/ 78 h 126"/>
                <a:gd name="T102" fmla="*/ 100 w 166"/>
                <a:gd name="T103" fmla="*/ 84 h 126"/>
                <a:gd name="T104" fmla="*/ 94 w 166"/>
                <a:gd name="T105" fmla="*/ 88 h 126"/>
                <a:gd name="T106" fmla="*/ 86 w 166"/>
                <a:gd name="T107" fmla="*/ 90 h 126"/>
                <a:gd name="T108" fmla="*/ 86 w 166"/>
                <a:gd name="T109" fmla="*/ 90 h 126"/>
                <a:gd name="T110" fmla="*/ 78 w 166"/>
                <a:gd name="T111" fmla="*/ 88 h 126"/>
                <a:gd name="T112" fmla="*/ 68 w 166"/>
                <a:gd name="T113" fmla="*/ 84 h 126"/>
                <a:gd name="T114" fmla="*/ 68 w 166"/>
                <a:gd name="T115" fmla="*/ 84 h 126"/>
                <a:gd name="T116" fmla="*/ 66 w 166"/>
                <a:gd name="T117" fmla="*/ 80 h 126"/>
                <a:gd name="T118" fmla="*/ 66 w 166"/>
                <a:gd name="T119" fmla="*/ 72 h 126"/>
                <a:gd name="T120" fmla="*/ 66 w 166"/>
                <a:gd name="T121" fmla="*/ 72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6"/>
                <a:gd name="T184" fmla="*/ 0 h 126"/>
                <a:gd name="T185" fmla="*/ 166 w 166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6" h="126">
                  <a:moveTo>
                    <a:pt x="86" y="0"/>
                  </a:moveTo>
                  <a:lnTo>
                    <a:pt x="86" y="0"/>
                  </a:lnTo>
                  <a:lnTo>
                    <a:pt x="68" y="2"/>
                  </a:lnTo>
                  <a:lnTo>
                    <a:pt x="50" y="8"/>
                  </a:lnTo>
                  <a:lnTo>
                    <a:pt x="36" y="18"/>
                  </a:lnTo>
                  <a:lnTo>
                    <a:pt x="22" y="32"/>
                  </a:lnTo>
                  <a:lnTo>
                    <a:pt x="12" y="46"/>
                  </a:lnTo>
                  <a:lnTo>
                    <a:pt x="6" y="56"/>
                  </a:lnTo>
                  <a:lnTo>
                    <a:pt x="2" y="66"/>
                  </a:lnTo>
                  <a:lnTo>
                    <a:pt x="0" y="76"/>
                  </a:lnTo>
                  <a:lnTo>
                    <a:pt x="2" y="86"/>
                  </a:lnTo>
                  <a:lnTo>
                    <a:pt x="4" y="94"/>
                  </a:lnTo>
                  <a:lnTo>
                    <a:pt x="10" y="102"/>
                  </a:lnTo>
                  <a:lnTo>
                    <a:pt x="16" y="108"/>
                  </a:lnTo>
                  <a:lnTo>
                    <a:pt x="24" y="114"/>
                  </a:lnTo>
                  <a:lnTo>
                    <a:pt x="34" y="120"/>
                  </a:lnTo>
                  <a:lnTo>
                    <a:pt x="46" y="124"/>
                  </a:lnTo>
                  <a:lnTo>
                    <a:pt x="60" y="126"/>
                  </a:lnTo>
                  <a:lnTo>
                    <a:pt x="142" y="82"/>
                  </a:lnTo>
                  <a:lnTo>
                    <a:pt x="152" y="74"/>
                  </a:lnTo>
                  <a:lnTo>
                    <a:pt x="160" y="64"/>
                  </a:lnTo>
                  <a:lnTo>
                    <a:pt x="164" y="52"/>
                  </a:lnTo>
                  <a:lnTo>
                    <a:pt x="166" y="40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6"/>
                  </a:lnTo>
                  <a:lnTo>
                    <a:pt x="156" y="12"/>
                  </a:lnTo>
                  <a:lnTo>
                    <a:pt x="150" y="8"/>
                  </a:lnTo>
                  <a:lnTo>
                    <a:pt x="134" y="2"/>
                  </a:lnTo>
                  <a:lnTo>
                    <a:pt x="112" y="0"/>
                  </a:lnTo>
                  <a:lnTo>
                    <a:pt x="86" y="0"/>
                  </a:lnTo>
                  <a:close/>
                  <a:moveTo>
                    <a:pt x="66" y="72"/>
                  </a:moveTo>
                  <a:lnTo>
                    <a:pt x="66" y="72"/>
                  </a:lnTo>
                  <a:lnTo>
                    <a:pt x="66" y="62"/>
                  </a:lnTo>
                  <a:lnTo>
                    <a:pt x="70" y="56"/>
                  </a:lnTo>
                  <a:lnTo>
                    <a:pt x="78" y="52"/>
                  </a:lnTo>
                  <a:lnTo>
                    <a:pt x="86" y="50"/>
                  </a:lnTo>
                  <a:lnTo>
                    <a:pt x="94" y="52"/>
                  </a:lnTo>
                  <a:lnTo>
                    <a:pt x="98" y="54"/>
                  </a:lnTo>
                  <a:lnTo>
                    <a:pt x="102" y="60"/>
                  </a:lnTo>
                  <a:lnTo>
                    <a:pt x="104" y="68"/>
                  </a:lnTo>
                  <a:lnTo>
                    <a:pt x="104" y="78"/>
                  </a:lnTo>
                  <a:lnTo>
                    <a:pt x="100" y="84"/>
                  </a:lnTo>
                  <a:lnTo>
                    <a:pt x="94" y="88"/>
                  </a:lnTo>
                  <a:lnTo>
                    <a:pt x="86" y="90"/>
                  </a:lnTo>
                  <a:lnTo>
                    <a:pt x="78" y="88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6" y="72"/>
                  </a:lnTo>
                  <a:close/>
                </a:path>
              </a:pathLst>
            </a:custGeom>
            <a:solidFill>
              <a:srgbClr val="7DA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22" name="Freeform 23"/>
            <p:cNvSpPr>
              <a:spLocks/>
            </p:cNvSpPr>
            <p:nvPr/>
          </p:nvSpPr>
          <p:spPr bwMode="auto">
            <a:xfrm>
              <a:off x="696702" y="3270456"/>
              <a:ext cx="29746" cy="31311"/>
            </a:xfrm>
            <a:custGeom>
              <a:avLst/>
              <a:gdLst>
                <a:gd name="T0" fmla="*/ 20 w 38"/>
                <a:gd name="T1" fmla="*/ 0 h 40"/>
                <a:gd name="T2" fmla="*/ 20 w 38"/>
                <a:gd name="T3" fmla="*/ 0 h 40"/>
                <a:gd name="T4" fmla="*/ 12 w 38"/>
                <a:gd name="T5" fmla="*/ 2 h 40"/>
                <a:gd name="T6" fmla="*/ 4 w 38"/>
                <a:gd name="T7" fmla="*/ 6 h 40"/>
                <a:gd name="T8" fmla="*/ 0 w 38"/>
                <a:gd name="T9" fmla="*/ 12 h 40"/>
                <a:gd name="T10" fmla="*/ 0 w 38"/>
                <a:gd name="T11" fmla="*/ 22 h 40"/>
                <a:gd name="T12" fmla="*/ 0 w 38"/>
                <a:gd name="T13" fmla="*/ 22 h 40"/>
                <a:gd name="T14" fmla="*/ 0 w 38"/>
                <a:gd name="T15" fmla="*/ 30 h 40"/>
                <a:gd name="T16" fmla="*/ 2 w 38"/>
                <a:gd name="T17" fmla="*/ 34 h 40"/>
                <a:gd name="T18" fmla="*/ 2 w 38"/>
                <a:gd name="T19" fmla="*/ 34 h 40"/>
                <a:gd name="T20" fmla="*/ 12 w 38"/>
                <a:gd name="T21" fmla="*/ 38 h 40"/>
                <a:gd name="T22" fmla="*/ 20 w 38"/>
                <a:gd name="T23" fmla="*/ 40 h 40"/>
                <a:gd name="T24" fmla="*/ 20 w 38"/>
                <a:gd name="T25" fmla="*/ 40 h 40"/>
                <a:gd name="T26" fmla="*/ 28 w 38"/>
                <a:gd name="T27" fmla="*/ 38 h 40"/>
                <a:gd name="T28" fmla="*/ 34 w 38"/>
                <a:gd name="T29" fmla="*/ 34 h 40"/>
                <a:gd name="T30" fmla="*/ 38 w 38"/>
                <a:gd name="T31" fmla="*/ 28 h 40"/>
                <a:gd name="T32" fmla="*/ 38 w 38"/>
                <a:gd name="T33" fmla="*/ 18 h 40"/>
                <a:gd name="T34" fmla="*/ 38 w 38"/>
                <a:gd name="T35" fmla="*/ 18 h 40"/>
                <a:gd name="T36" fmla="*/ 36 w 38"/>
                <a:gd name="T37" fmla="*/ 10 h 40"/>
                <a:gd name="T38" fmla="*/ 32 w 38"/>
                <a:gd name="T39" fmla="*/ 4 h 40"/>
                <a:gd name="T40" fmla="*/ 28 w 38"/>
                <a:gd name="T41" fmla="*/ 2 h 40"/>
                <a:gd name="T42" fmla="*/ 20 w 38"/>
                <a:gd name="T43" fmla="*/ 0 h 40"/>
                <a:gd name="T44" fmla="*/ 20 w 38"/>
                <a:gd name="T45" fmla="*/ 0 h 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"/>
                <a:gd name="T70" fmla="*/ 0 h 40"/>
                <a:gd name="T71" fmla="*/ 38 w 38"/>
                <a:gd name="T72" fmla="*/ 40 h 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" h="40">
                  <a:moveTo>
                    <a:pt x="20" y="0"/>
                  </a:move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18"/>
                  </a:lnTo>
                  <a:lnTo>
                    <a:pt x="36" y="10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23" name="Freeform 24"/>
            <p:cNvSpPr>
              <a:spLocks/>
            </p:cNvSpPr>
            <p:nvPr/>
          </p:nvSpPr>
          <p:spPr bwMode="auto">
            <a:xfrm>
              <a:off x="352279" y="2965172"/>
              <a:ext cx="263014" cy="253620"/>
            </a:xfrm>
            <a:custGeom>
              <a:avLst/>
              <a:gdLst>
                <a:gd name="T0" fmla="*/ 130 w 336"/>
                <a:gd name="T1" fmla="*/ 20 h 324"/>
                <a:gd name="T2" fmla="*/ 112 w 336"/>
                <a:gd name="T3" fmla="*/ 36 h 324"/>
                <a:gd name="T4" fmla="*/ 110 w 336"/>
                <a:gd name="T5" fmla="*/ 40 h 324"/>
                <a:gd name="T6" fmla="*/ 114 w 336"/>
                <a:gd name="T7" fmla="*/ 56 h 324"/>
                <a:gd name="T8" fmla="*/ 138 w 336"/>
                <a:gd name="T9" fmla="*/ 88 h 324"/>
                <a:gd name="T10" fmla="*/ 160 w 336"/>
                <a:gd name="T11" fmla="*/ 108 h 324"/>
                <a:gd name="T12" fmla="*/ 208 w 336"/>
                <a:gd name="T13" fmla="*/ 144 h 324"/>
                <a:gd name="T14" fmla="*/ 206 w 336"/>
                <a:gd name="T15" fmla="*/ 148 h 324"/>
                <a:gd name="T16" fmla="*/ 190 w 336"/>
                <a:gd name="T17" fmla="*/ 154 h 324"/>
                <a:gd name="T18" fmla="*/ 176 w 336"/>
                <a:gd name="T19" fmla="*/ 158 h 324"/>
                <a:gd name="T20" fmla="*/ 104 w 336"/>
                <a:gd name="T21" fmla="*/ 178 h 324"/>
                <a:gd name="T22" fmla="*/ 80 w 336"/>
                <a:gd name="T23" fmla="*/ 188 h 324"/>
                <a:gd name="T24" fmla="*/ 40 w 336"/>
                <a:gd name="T25" fmla="*/ 210 h 324"/>
                <a:gd name="T26" fmla="*/ 14 w 336"/>
                <a:gd name="T27" fmla="*/ 238 h 324"/>
                <a:gd name="T28" fmla="*/ 2 w 336"/>
                <a:gd name="T29" fmla="*/ 268 h 324"/>
                <a:gd name="T30" fmla="*/ 0 w 336"/>
                <a:gd name="T31" fmla="*/ 286 h 324"/>
                <a:gd name="T32" fmla="*/ 4 w 336"/>
                <a:gd name="T33" fmla="*/ 302 h 324"/>
                <a:gd name="T34" fmla="*/ 18 w 336"/>
                <a:gd name="T35" fmla="*/ 316 h 324"/>
                <a:gd name="T36" fmla="*/ 24 w 336"/>
                <a:gd name="T37" fmla="*/ 320 h 324"/>
                <a:gd name="T38" fmla="*/ 40 w 336"/>
                <a:gd name="T39" fmla="*/ 324 h 324"/>
                <a:gd name="T40" fmla="*/ 66 w 336"/>
                <a:gd name="T41" fmla="*/ 322 h 324"/>
                <a:gd name="T42" fmla="*/ 88 w 336"/>
                <a:gd name="T43" fmla="*/ 316 h 324"/>
                <a:gd name="T44" fmla="*/ 92 w 336"/>
                <a:gd name="T45" fmla="*/ 320 h 324"/>
                <a:gd name="T46" fmla="*/ 124 w 336"/>
                <a:gd name="T47" fmla="*/ 272 h 324"/>
                <a:gd name="T48" fmla="*/ 160 w 336"/>
                <a:gd name="T49" fmla="*/ 224 h 324"/>
                <a:gd name="T50" fmla="*/ 202 w 336"/>
                <a:gd name="T51" fmla="*/ 178 h 324"/>
                <a:gd name="T52" fmla="*/ 244 w 336"/>
                <a:gd name="T53" fmla="*/ 138 h 324"/>
                <a:gd name="T54" fmla="*/ 290 w 336"/>
                <a:gd name="T55" fmla="*/ 104 h 324"/>
                <a:gd name="T56" fmla="*/ 336 w 336"/>
                <a:gd name="T57" fmla="*/ 76 h 324"/>
                <a:gd name="T58" fmla="*/ 330 w 336"/>
                <a:gd name="T59" fmla="*/ 74 h 324"/>
                <a:gd name="T60" fmla="*/ 326 w 336"/>
                <a:gd name="T61" fmla="*/ 70 h 324"/>
                <a:gd name="T62" fmla="*/ 312 w 336"/>
                <a:gd name="T63" fmla="*/ 52 h 324"/>
                <a:gd name="T64" fmla="*/ 294 w 336"/>
                <a:gd name="T65" fmla="*/ 36 h 324"/>
                <a:gd name="T66" fmla="*/ 272 w 336"/>
                <a:gd name="T67" fmla="*/ 20 h 324"/>
                <a:gd name="T68" fmla="*/ 248 w 336"/>
                <a:gd name="T69" fmla="*/ 10 h 324"/>
                <a:gd name="T70" fmla="*/ 220 w 336"/>
                <a:gd name="T71" fmla="*/ 2 h 324"/>
                <a:gd name="T72" fmla="*/ 188 w 336"/>
                <a:gd name="T73" fmla="*/ 0 h 324"/>
                <a:gd name="T74" fmla="*/ 156 w 336"/>
                <a:gd name="T75" fmla="*/ 6 h 324"/>
                <a:gd name="T76" fmla="*/ 130 w 336"/>
                <a:gd name="T77" fmla="*/ 20 h 3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"/>
                <a:gd name="T118" fmla="*/ 0 h 324"/>
                <a:gd name="T119" fmla="*/ 336 w 336"/>
                <a:gd name="T120" fmla="*/ 324 h 3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" h="324">
                  <a:moveTo>
                    <a:pt x="130" y="20"/>
                  </a:moveTo>
                  <a:lnTo>
                    <a:pt x="130" y="20"/>
                  </a:lnTo>
                  <a:lnTo>
                    <a:pt x="116" y="32"/>
                  </a:lnTo>
                  <a:lnTo>
                    <a:pt x="112" y="36"/>
                  </a:lnTo>
                  <a:lnTo>
                    <a:pt x="110" y="40"/>
                  </a:lnTo>
                  <a:lnTo>
                    <a:pt x="112" y="48"/>
                  </a:lnTo>
                  <a:lnTo>
                    <a:pt x="114" y="56"/>
                  </a:lnTo>
                  <a:lnTo>
                    <a:pt x="124" y="72"/>
                  </a:lnTo>
                  <a:lnTo>
                    <a:pt x="138" y="88"/>
                  </a:lnTo>
                  <a:lnTo>
                    <a:pt x="160" y="108"/>
                  </a:lnTo>
                  <a:lnTo>
                    <a:pt x="184" y="128"/>
                  </a:lnTo>
                  <a:lnTo>
                    <a:pt x="208" y="144"/>
                  </a:lnTo>
                  <a:lnTo>
                    <a:pt x="206" y="148"/>
                  </a:lnTo>
                  <a:lnTo>
                    <a:pt x="200" y="152"/>
                  </a:lnTo>
                  <a:lnTo>
                    <a:pt x="190" y="154"/>
                  </a:lnTo>
                  <a:lnTo>
                    <a:pt x="176" y="158"/>
                  </a:lnTo>
                  <a:lnTo>
                    <a:pt x="132" y="170"/>
                  </a:lnTo>
                  <a:lnTo>
                    <a:pt x="104" y="178"/>
                  </a:lnTo>
                  <a:lnTo>
                    <a:pt x="80" y="188"/>
                  </a:lnTo>
                  <a:lnTo>
                    <a:pt x="58" y="198"/>
                  </a:lnTo>
                  <a:lnTo>
                    <a:pt x="40" y="210"/>
                  </a:lnTo>
                  <a:lnTo>
                    <a:pt x="26" y="224"/>
                  </a:lnTo>
                  <a:lnTo>
                    <a:pt x="14" y="238"/>
                  </a:lnTo>
                  <a:lnTo>
                    <a:pt x="6" y="252"/>
                  </a:lnTo>
                  <a:lnTo>
                    <a:pt x="2" y="268"/>
                  </a:lnTo>
                  <a:lnTo>
                    <a:pt x="0" y="286"/>
                  </a:lnTo>
                  <a:lnTo>
                    <a:pt x="0" y="294"/>
                  </a:lnTo>
                  <a:lnTo>
                    <a:pt x="4" y="302"/>
                  </a:lnTo>
                  <a:lnTo>
                    <a:pt x="10" y="308"/>
                  </a:lnTo>
                  <a:lnTo>
                    <a:pt x="18" y="316"/>
                  </a:lnTo>
                  <a:lnTo>
                    <a:pt x="24" y="320"/>
                  </a:lnTo>
                  <a:lnTo>
                    <a:pt x="32" y="322"/>
                  </a:lnTo>
                  <a:lnTo>
                    <a:pt x="40" y="324"/>
                  </a:lnTo>
                  <a:lnTo>
                    <a:pt x="48" y="324"/>
                  </a:lnTo>
                  <a:lnTo>
                    <a:pt x="66" y="322"/>
                  </a:lnTo>
                  <a:lnTo>
                    <a:pt x="88" y="316"/>
                  </a:lnTo>
                  <a:lnTo>
                    <a:pt x="92" y="320"/>
                  </a:lnTo>
                  <a:lnTo>
                    <a:pt x="108" y="296"/>
                  </a:lnTo>
                  <a:lnTo>
                    <a:pt x="124" y="272"/>
                  </a:lnTo>
                  <a:lnTo>
                    <a:pt x="160" y="224"/>
                  </a:lnTo>
                  <a:lnTo>
                    <a:pt x="180" y="200"/>
                  </a:lnTo>
                  <a:lnTo>
                    <a:pt x="202" y="178"/>
                  </a:lnTo>
                  <a:lnTo>
                    <a:pt x="222" y="158"/>
                  </a:lnTo>
                  <a:lnTo>
                    <a:pt x="244" y="138"/>
                  </a:lnTo>
                  <a:lnTo>
                    <a:pt x="266" y="120"/>
                  </a:lnTo>
                  <a:lnTo>
                    <a:pt x="290" y="104"/>
                  </a:lnTo>
                  <a:lnTo>
                    <a:pt x="312" y="90"/>
                  </a:lnTo>
                  <a:lnTo>
                    <a:pt x="336" y="76"/>
                  </a:lnTo>
                  <a:lnTo>
                    <a:pt x="330" y="74"/>
                  </a:lnTo>
                  <a:lnTo>
                    <a:pt x="328" y="70"/>
                  </a:lnTo>
                  <a:lnTo>
                    <a:pt x="326" y="70"/>
                  </a:lnTo>
                  <a:lnTo>
                    <a:pt x="312" y="52"/>
                  </a:lnTo>
                  <a:lnTo>
                    <a:pt x="294" y="36"/>
                  </a:lnTo>
                  <a:lnTo>
                    <a:pt x="284" y="28"/>
                  </a:lnTo>
                  <a:lnTo>
                    <a:pt x="272" y="20"/>
                  </a:lnTo>
                  <a:lnTo>
                    <a:pt x="260" y="14"/>
                  </a:lnTo>
                  <a:lnTo>
                    <a:pt x="248" y="10"/>
                  </a:lnTo>
                  <a:lnTo>
                    <a:pt x="234" y="6"/>
                  </a:lnTo>
                  <a:lnTo>
                    <a:pt x="220" y="2"/>
                  </a:lnTo>
                  <a:lnTo>
                    <a:pt x="188" y="0"/>
                  </a:lnTo>
                  <a:lnTo>
                    <a:pt x="172" y="2"/>
                  </a:lnTo>
                  <a:lnTo>
                    <a:pt x="156" y="6"/>
                  </a:lnTo>
                  <a:lnTo>
                    <a:pt x="142" y="12"/>
                  </a:lnTo>
                  <a:lnTo>
                    <a:pt x="130" y="20"/>
                  </a:lnTo>
                  <a:close/>
                </a:path>
              </a:pathLst>
            </a:custGeom>
            <a:solidFill>
              <a:srgbClr val="8878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24" name="Freeform 25"/>
            <p:cNvSpPr>
              <a:spLocks noEditPoints="1"/>
            </p:cNvSpPr>
            <p:nvPr/>
          </p:nvSpPr>
          <p:spPr bwMode="auto">
            <a:xfrm>
              <a:off x="261477" y="2634839"/>
              <a:ext cx="1590608" cy="1318200"/>
            </a:xfrm>
            <a:custGeom>
              <a:avLst/>
              <a:gdLst>
                <a:gd name="T0" fmla="*/ 1962 w 2032"/>
                <a:gd name="T1" fmla="*/ 244 h 1684"/>
                <a:gd name="T2" fmla="*/ 1438 w 2032"/>
                <a:gd name="T3" fmla="*/ 206 h 1684"/>
                <a:gd name="T4" fmla="*/ 1408 w 2032"/>
                <a:gd name="T5" fmla="*/ 26 h 1684"/>
                <a:gd name="T6" fmla="*/ 878 w 2032"/>
                <a:gd name="T7" fmla="*/ 178 h 1684"/>
                <a:gd name="T8" fmla="*/ 790 w 2032"/>
                <a:gd name="T9" fmla="*/ 70 h 1684"/>
                <a:gd name="T10" fmla="*/ 490 w 2032"/>
                <a:gd name="T11" fmla="*/ 318 h 1684"/>
                <a:gd name="T12" fmla="*/ 272 w 2032"/>
                <a:gd name="T13" fmla="*/ 404 h 1684"/>
                <a:gd name="T14" fmla="*/ 250 w 2032"/>
                <a:gd name="T15" fmla="*/ 544 h 1684"/>
                <a:gd name="T16" fmla="*/ 92 w 2032"/>
                <a:gd name="T17" fmla="*/ 708 h 1684"/>
                <a:gd name="T18" fmla="*/ 150 w 2032"/>
                <a:gd name="T19" fmla="*/ 886 h 1684"/>
                <a:gd name="T20" fmla="*/ 2 w 2032"/>
                <a:gd name="T21" fmla="*/ 936 h 1684"/>
                <a:gd name="T22" fmla="*/ 142 w 2032"/>
                <a:gd name="T23" fmla="*/ 1156 h 1684"/>
                <a:gd name="T24" fmla="*/ 216 w 2032"/>
                <a:gd name="T25" fmla="*/ 1468 h 1684"/>
                <a:gd name="T26" fmla="*/ 956 w 2032"/>
                <a:gd name="T27" fmla="*/ 1684 h 1684"/>
                <a:gd name="T28" fmla="*/ 1826 w 2032"/>
                <a:gd name="T29" fmla="*/ 1454 h 1684"/>
                <a:gd name="T30" fmla="*/ 1862 w 2032"/>
                <a:gd name="T31" fmla="*/ 1162 h 1684"/>
                <a:gd name="T32" fmla="*/ 2026 w 2032"/>
                <a:gd name="T33" fmla="*/ 956 h 1684"/>
                <a:gd name="T34" fmla="*/ 1892 w 2032"/>
                <a:gd name="T35" fmla="*/ 872 h 1684"/>
                <a:gd name="T36" fmla="*/ 2000 w 2032"/>
                <a:gd name="T37" fmla="*/ 608 h 1684"/>
                <a:gd name="T38" fmla="*/ 1942 w 2032"/>
                <a:gd name="T39" fmla="*/ 274 h 1684"/>
                <a:gd name="T40" fmla="*/ 1944 w 2032"/>
                <a:gd name="T41" fmla="*/ 536 h 1684"/>
                <a:gd name="T42" fmla="*/ 1830 w 2032"/>
                <a:gd name="T43" fmla="*/ 564 h 1684"/>
                <a:gd name="T44" fmla="*/ 1342 w 2032"/>
                <a:gd name="T45" fmla="*/ 482 h 1684"/>
                <a:gd name="T46" fmla="*/ 1056 w 2032"/>
                <a:gd name="T47" fmla="*/ 720 h 1684"/>
                <a:gd name="T48" fmla="*/ 922 w 2032"/>
                <a:gd name="T49" fmla="*/ 566 h 1684"/>
                <a:gd name="T50" fmla="*/ 638 w 2032"/>
                <a:gd name="T51" fmla="*/ 442 h 1684"/>
                <a:gd name="T52" fmla="*/ 574 w 2032"/>
                <a:gd name="T53" fmla="*/ 222 h 1684"/>
                <a:gd name="T54" fmla="*/ 794 w 2032"/>
                <a:gd name="T55" fmla="*/ 128 h 1684"/>
                <a:gd name="T56" fmla="*/ 1228 w 2032"/>
                <a:gd name="T57" fmla="*/ 38 h 1684"/>
                <a:gd name="T58" fmla="*/ 1354 w 2032"/>
                <a:gd name="T59" fmla="*/ 148 h 1684"/>
                <a:gd name="T60" fmla="*/ 1306 w 2032"/>
                <a:gd name="T61" fmla="*/ 294 h 1684"/>
                <a:gd name="T62" fmla="*/ 1854 w 2032"/>
                <a:gd name="T63" fmla="*/ 220 h 1684"/>
                <a:gd name="T64" fmla="*/ 1924 w 2032"/>
                <a:gd name="T65" fmla="*/ 904 h 1684"/>
                <a:gd name="T66" fmla="*/ 1934 w 2032"/>
                <a:gd name="T67" fmla="*/ 1098 h 1684"/>
                <a:gd name="T68" fmla="*/ 1782 w 2032"/>
                <a:gd name="T69" fmla="*/ 1160 h 1684"/>
                <a:gd name="T70" fmla="*/ 1818 w 2032"/>
                <a:gd name="T71" fmla="*/ 1422 h 1684"/>
                <a:gd name="T72" fmla="*/ 956 w 2032"/>
                <a:gd name="T73" fmla="*/ 1650 h 1684"/>
                <a:gd name="T74" fmla="*/ 216 w 2032"/>
                <a:gd name="T75" fmla="*/ 1428 h 1684"/>
                <a:gd name="T76" fmla="*/ 178 w 2032"/>
                <a:gd name="T77" fmla="*/ 1144 h 1684"/>
                <a:gd name="T78" fmla="*/ 132 w 2032"/>
                <a:gd name="T79" fmla="*/ 1094 h 1684"/>
                <a:gd name="T80" fmla="*/ 44 w 2032"/>
                <a:gd name="T81" fmla="*/ 900 h 1684"/>
                <a:gd name="T82" fmla="*/ 180 w 2032"/>
                <a:gd name="T83" fmla="*/ 1008 h 1684"/>
                <a:gd name="T84" fmla="*/ 540 w 2032"/>
                <a:gd name="T85" fmla="*/ 1144 h 1684"/>
                <a:gd name="T86" fmla="*/ 974 w 2032"/>
                <a:gd name="T87" fmla="*/ 836 h 1684"/>
                <a:gd name="T88" fmla="*/ 1154 w 2032"/>
                <a:gd name="T89" fmla="*/ 998 h 1684"/>
                <a:gd name="T90" fmla="*/ 1698 w 2032"/>
                <a:gd name="T91" fmla="*/ 1098 h 1684"/>
                <a:gd name="T92" fmla="*/ 1862 w 2032"/>
                <a:gd name="T93" fmla="*/ 866 h 1684"/>
                <a:gd name="T94" fmla="*/ 1576 w 2032"/>
                <a:gd name="T95" fmla="*/ 1088 h 1684"/>
                <a:gd name="T96" fmla="*/ 1132 w 2032"/>
                <a:gd name="T97" fmla="*/ 924 h 1684"/>
                <a:gd name="T98" fmla="*/ 1204 w 2032"/>
                <a:gd name="T99" fmla="*/ 596 h 1684"/>
                <a:gd name="T100" fmla="*/ 1648 w 2032"/>
                <a:gd name="T101" fmla="*/ 482 h 1684"/>
                <a:gd name="T102" fmla="*/ 1874 w 2032"/>
                <a:gd name="T103" fmla="*/ 722 h 1684"/>
                <a:gd name="T104" fmla="*/ 1028 w 2032"/>
                <a:gd name="T105" fmla="*/ 736 h 1684"/>
                <a:gd name="T106" fmla="*/ 1036 w 2032"/>
                <a:gd name="T107" fmla="*/ 792 h 1684"/>
                <a:gd name="T108" fmla="*/ 954 w 2032"/>
                <a:gd name="T109" fmla="*/ 796 h 1684"/>
                <a:gd name="T110" fmla="*/ 498 w 2032"/>
                <a:gd name="T111" fmla="*/ 1122 h 1684"/>
                <a:gd name="T112" fmla="*/ 172 w 2032"/>
                <a:gd name="T113" fmla="*/ 898 h 1684"/>
                <a:gd name="T114" fmla="*/ 466 w 2032"/>
                <a:gd name="T115" fmla="*/ 508 h 1684"/>
                <a:gd name="T116" fmla="*/ 858 w 2032"/>
                <a:gd name="T117" fmla="*/ 536 h 1684"/>
                <a:gd name="T118" fmla="*/ 336 w 2032"/>
                <a:gd name="T119" fmla="*/ 424 h 1684"/>
                <a:gd name="T120" fmla="*/ 360 w 2032"/>
                <a:gd name="T121" fmla="*/ 560 h 1684"/>
                <a:gd name="T122" fmla="*/ 134 w 2032"/>
                <a:gd name="T123" fmla="*/ 738 h 1684"/>
                <a:gd name="T124" fmla="*/ 306 w 2032"/>
                <a:gd name="T125" fmla="*/ 576 h 16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32"/>
                <a:gd name="T190" fmla="*/ 0 h 1684"/>
                <a:gd name="T191" fmla="*/ 2032 w 2032"/>
                <a:gd name="T192" fmla="*/ 1684 h 16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32" h="1684">
                  <a:moveTo>
                    <a:pt x="1798" y="418"/>
                  </a:moveTo>
                  <a:lnTo>
                    <a:pt x="1800" y="414"/>
                  </a:lnTo>
                  <a:lnTo>
                    <a:pt x="1830" y="398"/>
                  </a:lnTo>
                  <a:lnTo>
                    <a:pt x="1858" y="382"/>
                  </a:lnTo>
                  <a:lnTo>
                    <a:pt x="1886" y="364"/>
                  </a:lnTo>
                  <a:lnTo>
                    <a:pt x="1912" y="346"/>
                  </a:lnTo>
                  <a:lnTo>
                    <a:pt x="1938" y="324"/>
                  </a:lnTo>
                  <a:lnTo>
                    <a:pt x="1956" y="304"/>
                  </a:lnTo>
                  <a:lnTo>
                    <a:pt x="1964" y="294"/>
                  </a:lnTo>
                  <a:lnTo>
                    <a:pt x="1968" y="286"/>
                  </a:lnTo>
                  <a:lnTo>
                    <a:pt x="1970" y="278"/>
                  </a:lnTo>
                  <a:lnTo>
                    <a:pt x="1972" y="272"/>
                  </a:lnTo>
                  <a:lnTo>
                    <a:pt x="1970" y="262"/>
                  </a:lnTo>
                  <a:lnTo>
                    <a:pt x="1968" y="254"/>
                  </a:lnTo>
                  <a:lnTo>
                    <a:pt x="1962" y="244"/>
                  </a:lnTo>
                  <a:lnTo>
                    <a:pt x="1954" y="236"/>
                  </a:lnTo>
                  <a:lnTo>
                    <a:pt x="1946" y="228"/>
                  </a:lnTo>
                  <a:lnTo>
                    <a:pt x="1934" y="220"/>
                  </a:lnTo>
                  <a:lnTo>
                    <a:pt x="1904" y="206"/>
                  </a:lnTo>
                  <a:lnTo>
                    <a:pt x="1884" y="198"/>
                  </a:lnTo>
                  <a:lnTo>
                    <a:pt x="1864" y="190"/>
                  </a:lnTo>
                  <a:lnTo>
                    <a:pt x="1842" y="186"/>
                  </a:lnTo>
                  <a:lnTo>
                    <a:pt x="1820" y="180"/>
                  </a:lnTo>
                  <a:lnTo>
                    <a:pt x="1768" y="174"/>
                  </a:lnTo>
                  <a:lnTo>
                    <a:pt x="1714" y="172"/>
                  </a:lnTo>
                  <a:lnTo>
                    <a:pt x="1636" y="174"/>
                  </a:lnTo>
                  <a:lnTo>
                    <a:pt x="1566" y="180"/>
                  </a:lnTo>
                  <a:lnTo>
                    <a:pt x="1532" y="186"/>
                  </a:lnTo>
                  <a:lnTo>
                    <a:pt x="1500" y="192"/>
                  </a:lnTo>
                  <a:lnTo>
                    <a:pt x="1468" y="198"/>
                  </a:lnTo>
                  <a:lnTo>
                    <a:pt x="1438" y="206"/>
                  </a:lnTo>
                  <a:lnTo>
                    <a:pt x="1348" y="242"/>
                  </a:lnTo>
                  <a:lnTo>
                    <a:pt x="1288" y="260"/>
                  </a:lnTo>
                  <a:lnTo>
                    <a:pt x="1292" y="258"/>
                  </a:lnTo>
                  <a:lnTo>
                    <a:pt x="1380" y="162"/>
                  </a:lnTo>
                  <a:lnTo>
                    <a:pt x="1400" y="138"/>
                  </a:lnTo>
                  <a:lnTo>
                    <a:pt x="1416" y="114"/>
                  </a:lnTo>
                  <a:lnTo>
                    <a:pt x="1422" y="104"/>
                  </a:lnTo>
                  <a:lnTo>
                    <a:pt x="1426" y="94"/>
                  </a:lnTo>
                  <a:lnTo>
                    <a:pt x="1428" y="84"/>
                  </a:lnTo>
                  <a:lnTo>
                    <a:pt x="1428" y="74"/>
                  </a:lnTo>
                  <a:lnTo>
                    <a:pt x="1428" y="60"/>
                  </a:lnTo>
                  <a:lnTo>
                    <a:pt x="1424" y="48"/>
                  </a:lnTo>
                  <a:lnTo>
                    <a:pt x="1418" y="36"/>
                  </a:lnTo>
                  <a:lnTo>
                    <a:pt x="1408" y="26"/>
                  </a:lnTo>
                  <a:lnTo>
                    <a:pt x="1398" y="18"/>
                  </a:lnTo>
                  <a:lnTo>
                    <a:pt x="1384" y="10"/>
                  </a:lnTo>
                  <a:lnTo>
                    <a:pt x="1368" y="4"/>
                  </a:lnTo>
                  <a:lnTo>
                    <a:pt x="1350" y="0"/>
                  </a:lnTo>
                  <a:lnTo>
                    <a:pt x="1304" y="2"/>
                  </a:lnTo>
                  <a:lnTo>
                    <a:pt x="1260" y="8"/>
                  </a:lnTo>
                  <a:lnTo>
                    <a:pt x="1216" y="16"/>
                  </a:lnTo>
                  <a:lnTo>
                    <a:pt x="1172" y="26"/>
                  </a:lnTo>
                  <a:lnTo>
                    <a:pt x="1128" y="40"/>
                  </a:lnTo>
                  <a:lnTo>
                    <a:pt x="1086" y="56"/>
                  </a:lnTo>
                  <a:lnTo>
                    <a:pt x="1044" y="76"/>
                  </a:lnTo>
                  <a:lnTo>
                    <a:pt x="1002" y="98"/>
                  </a:lnTo>
                  <a:lnTo>
                    <a:pt x="972" y="114"/>
                  </a:lnTo>
                  <a:lnTo>
                    <a:pt x="942" y="134"/>
                  </a:lnTo>
                  <a:lnTo>
                    <a:pt x="910" y="154"/>
                  </a:lnTo>
                  <a:lnTo>
                    <a:pt x="878" y="178"/>
                  </a:lnTo>
                  <a:lnTo>
                    <a:pt x="782" y="250"/>
                  </a:lnTo>
                  <a:lnTo>
                    <a:pt x="806" y="182"/>
                  </a:lnTo>
                  <a:lnTo>
                    <a:pt x="812" y="162"/>
                  </a:lnTo>
                  <a:lnTo>
                    <a:pt x="816" y="144"/>
                  </a:lnTo>
                  <a:lnTo>
                    <a:pt x="818" y="128"/>
                  </a:lnTo>
                  <a:lnTo>
                    <a:pt x="818" y="112"/>
                  </a:lnTo>
                  <a:lnTo>
                    <a:pt x="820" y="102"/>
                  </a:lnTo>
                  <a:lnTo>
                    <a:pt x="818" y="94"/>
                  </a:lnTo>
                  <a:lnTo>
                    <a:pt x="816" y="86"/>
                  </a:lnTo>
                  <a:lnTo>
                    <a:pt x="812" y="80"/>
                  </a:lnTo>
                  <a:lnTo>
                    <a:pt x="808" y="74"/>
                  </a:lnTo>
                  <a:lnTo>
                    <a:pt x="800" y="72"/>
                  </a:lnTo>
                  <a:lnTo>
                    <a:pt x="790" y="70"/>
                  </a:lnTo>
                  <a:lnTo>
                    <a:pt x="780" y="68"/>
                  </a:lnTo>
                  <a:lnTo>
                    <a:pt x="764" y="70"/>
                  </a:lnTo>
                  <a:lnTo>
                    <a:pt x="746" y="72"/>
                  </a:lnTo>
                  <a:lnTo>
                    <a:pt x="730" y="74"/>
                  </a:lnTo>
                  <a:lnTo>
                    <a:pt x="712" y="80"/>
                  </a:lnTo>
                  <a:lnTo>
                    <a:pt x="696" y="86"/>
                  </a:lnTo>
                  <a:lnTo>
                    <a:pt x="680" y="94"/>
                  </a:lnTo>
                  <a:lnTo>
                    <a:pt x="664" y="104"/>
                  </a:lnTo>
                  <a:lnTo>
                    <a:pt x="648" y="114"/>
                  </a:lnTo>
                  <a:lnTo>
                    <a:pt x="632" y="126"/>
                  </a:lnTo>
                  <a:lnTo>
                    <a:pt x="616" y="140"/>
                  </a:lnTo>
                  <a:lnTo>
                    <a:pt x="586" y="172"/>
                  </a:lnTo>
                  <a:lnTo>
                    <a:pt x="556" y="210"/>
                  </a:lnTo>
                  <a:lnTo>
                    <a:pt x="526" y="254"/>
                  </a:lnTo>
                  <a:lnTo>
                    <a:pt x="508" y="284"/>
                  </a:lnTo>
                  <a:lnTo>
                    <a:pt x="490" y="318"/>
                  </a:lnTo>
                  <a:lnTo>
                    <a:pt x="474" y="352"/>
                  </a:lnTo>
                  <a:lnTo>
                    <a:pt x="460" y="386"/>
                  </a:lnTo>
                  <a:lnTo>
                    <a:pt x="444" y="428"/>
                  </a:lnTo>
                  <a:lnTo>
                    <a:pt x="440" y="444"/>
                  </a:lnTo>
                  <a:lnTo>
                    <a:pt x="438" y="456"/>
                  </a:lnTo>
                  <a:lnTo>
                    <a:pt x="426" y="446"/>
                  </a:lnTo>
                  <a:lnTo>
                    <a:pt x="414" y="436"/>
                  </a:lnTo>
                  <a:lnTo>
                    <a:pt x="402" y="428"/>
                  </a:lnTo>
                  <a:lnTo>
                    <a:pt x="390" y="420"/>
                  </a:lnTo>
                  <a:lnTo>
                    <a:pt x="376" y="416"/>
                  </a:lnTo>
                  <a:lnTo>
                    <a:pt x="362" y="410"/>
                  </a:lnTo>
                  <a:lnTo>
                    <a:pt x="332" y="404"/>
                  </a:lnTo>
                  <a:lnTo>
                    <a:pt x="298" y="402"/>
                  </a:lnTo>
                  <a:lnTo>
                    <a:pt x="272" y="404"/>
                  </a:lnTo>
                  <a:lnTo>
                    <a:pt x="260" y="406"/>
                  </a:lnTo>
                  <a:lnTo>
                    <a:pt x="250" y="410"/>
                  </a:lnTo>
                  <a:lnTo>
                    <a:pt x="242" y="414"/>
                  </a:lnTo>
                  <a:lnTo>
                    <a:pt x="232" y="420"/>
                  </a:lnTo>
                  <a:lnTo>
                    <a:pt x="226" y="428"/>
                  </a:lnTo>
                  <a:lnTo>
                    <a:pt x="218" y="434"/>
                  </a:lnTo>
                  <a:lnTo>
                    <a:pt x="214" y="444"/>
                  </a:lnTo>
                  <a:lnTo>
                    <a:pt x="210" y="454"/>
                  </a:lnTo>
                  <a:lnTo>
                    <a:pt x="206" y="464"/>
                  </a:lnTo>
                  <a:lnTo>
                    <a:pt x="206" y="474"/>
                  </a:lnTo>
                  <a:lnTo>
                    <a:pt x="208" y="484"/>
                  </a:lnTo>
                  <a:lnTo>
                    <a:pt x="212" y="494"/>
                  </a:lnTo>
                  <a:lnTo>
                    <a:pt x="218" y="506"/>
                  </a:lnTo>
                  <a:lnTo>
                    <a:pt x="228" y="520"/>
                  </a:lnTo>
                  <a:lnTo>
                    <a:pt x="250" y="544"/>
                  </a:lnTo>
                  <a:lnTo>
                    <a:pt x="260" y="552"/>
                  </a:lnTo>
                  <a:lnTo>
                    <a:pt x="268" y="558"/>
                  </a:lnTo>
                  <a:lnTo>
                    <a:pt x="248" y="562"/>
                  </a:lnTo>
                  <a:lnTo>
                    <a:pt x="228" y="568"/>
                  </a:lnTo>
                  <a:lnTo>
                    <a:pt x="210" y="576"/>
                  </a:lnTo>
                  <a:lnTo>
                    <a:pt x="192" y="584"/>
                  </a:lnTo>
                  <a:lnTo>
                    <a:pt x="176" y="592"/>
                  </a:lnTo>
                  <a:lnTo>
                    <a:pt x="160" y="604"/>
                  </a:lnTo>
                  <a:lnTo>
                    <a:pt x="146" y="614"/>
                  </a:lnTo>
                  <a:lnTo>
                    <a:pt x="134" y="628"/>
                  </a:lnTo>
                  <a:lnTo>
                    <a:pt x="116" y="648"/>
                  </a:lnTo>
                  <a:lnTo>
                    <a:pt x="102" y="670"/>
                  </a:lnTo>
                  <a:lnTo>
                    <a:pt x="94" y="690"/>
                  </a:lnTo>
                  <a:lnTo>
                    <a:pt x="94" y="698"/>
                  </a:lnTo>
                  <a:lnTo>
                    <a:pt x="92" y="708"/>
                  </a:lnTo>
                  <a:lnTo>
                    <a:pt x="96" y="724"/>
                  </a:lnTo>
                  <a:lnTo>
                    <a:pt x="102" y="736"/>
                  </a:lnTo>
                  <a:lnTo>
                    <a:pt x="108" y="746"/>
                  </a:lnTo>
                  <a:lnTo>
                    <a:pt x="116" y="756"/>
                  </a:lnTo>
                  <a:lnTo>
                    <a:pt x="124" y="762"/>
                  </a:lnTo>
                  <a:lnTo>
                    <a:pt x="134" y="766"/>
                  </a:lnTo>
                  <a:lnTo>
                    <a:pt x="144" y="770"/>
                  </a:lnTo>
                  <a:lnTo>
                    <a:pt x="156" y="770"/>
                  </a:lnTo>
                  <a:lnTo>
                    <a:pt x="176" y="770"/>
                  </a:lnTo>
                  <a:lnTo>
                    <a:pt x="194" y="768"/>
                  </a:lnTo>
                  <a:lnTo>
                    <a:pt x="180" y="794"/>
                  </a:lnTo>
                  <a:lnTo>
                    <a:pt x="168" y="822"/>
                  </a:lnTo>
                  <a:lnTo>
                    <a:pt x="160" y="846"/>
                  </a:lnTo>
                  <a:lnTo>
                    <a:pt x="152" y="868"/>
                  </a:lnTo>
                  <a:lnTo>
                    <a:pt x="150" y="886"/>
                  </a:lnTo>
                  <a:lnTo>
                    <a:pt x="136" y="874"/>
                  </a:lnTo>
                  <a:lnTo>
                    <a:pt x="118" y="864"/>
                  </a:lnTo>
                  <a:lnTo>
                    <a:pt x="100" y="860"/>
                  </a:lnTo>
                  <a:lnTo>
                    <a:pt x="78" y="858"/>
                  </a:lnTo>
                  <a:lnTo>
                    <a:pt x="66" y="858"/>
                  </a:lnTo>
                  <a:lnTo>
                    <a:pt x="56" y="860"/>
                  </a:lnTo>
                  <a:lnTo>
                    <a:pt x="48" y="864"/>
                  </a:lnTo>
                  <a:lnTo>
                    <a:pt x="40" y="868"/>
                  </a:lnTo>
                  <a:lnTo>
                    <a:pt x="32" y="874"/>
                  </a:lnTo>
                  <a:lnTo>
                    <a:pt x="24" y="882"/>
                  </a:lnTo>
                  <a:lnTo>
                    <a:pt x="18" y="890"/>
                  </a:lnTo>
                  <a:lnTo>
                    <a:pt x="12" y="900"/>
                  </a:lnTo>
                  <a:lnTo>
                    <a:pt x="8" y="912"/>
                  </a:lnTo>
                  <a:lnTo>
                    <a:pt x="4" y="924"/>
                  </a:lnTo>
                  <a:lnTo>
                    <a:pt x="2" y="936"/>
                  </a:lnTo>
                  <a:lnTo>
                    <a:pt x="0" y="948"/>
                  </a:lnTo>
                  <a:lnTo>
                    <a:pt x="2" y="976"/>
                  </a:lnTo>
                  <a:lnTo>
                    <a:pt x="4" y="992"/>
                  </a:lnTo>
                  <a:lnTo>
                    <a:pt x="8" y="1008"/>
                  </a:lnTo>
                  <a:lnTo>
                    <a:pt x="18" y="1036"/>
                  </a:lnTo>
                  <a:lnTo>
                    <a:pt x="30" y="1056"/>
                  </a:lnTo>
                  <a:lnTo>
                    <a:pt x="42" y="1074"/>
                  </a:lnTo>
                  <a:lnTo>
                    <a:pt x="58" y="1090"/>
                  </a:lnTo>
                  <a:lnTo>
                    <a:pt x="74" y="1102"/>
                  </a:lnTo>
                  <a:lnTo>
                    <a:pt x="92" y="1112"/>
                  </a:lnTo>
                  <a:lnTo>
                    <a:pt x="114" y="1118"/>
                  </a:lnTo>
                  <a:lnTo>
                    <a:pt x="136" y="1122"/>
                  </a:lnTo>
                  <a:lnTo>
                    <a:pt x="162" y="1124"/>
                  </a:lnTo>
                  <a:lnTo>
                    <a:pt x="152" y="1138"/>
                  </a:lnTo>
                  <a:lnTo>
                    <a:pt x="142" y="1156"/>
                  </a:lnTo>
                  <a:lnTo>
                    <a:pt x="128" y="1188"/>
                  </a:lnTo>
                  <a:lnTo>
                    <a:pt x="118" y="1218"/>
                  </a:lnTo>
                  <a:lnTo>
                    <a:pt x="112" y="1250"/>
                  </a:lnTo>
                  <a:lnTo>
                    <a:pt x="110" y="1282"/>
                  </a:lnTo>
                  <a:lnTo>
                    <a:pt x="110" y="1298"/>
                  </a:lnTo>
                  <a:lnTo>
                    <a:pt x="112" y="1314"/>
                  </a:lnTo>
                  <a:lnTo>
                    <a:pt x="118" y="1330"/>
                  </a:lnTo>
                  <a:lnTo>
                    <a:pt x="124" y="1348"/>
                  </a:lnTo>
                  <a:lnTo>
                    <a:pt x="130" y="1364"/>
                  </a:lnTo>
                  <a:lnTo>
                    <a:pt x="140" y="1382"/>
                  </a:lnTo>
                  <a:lnTo>
                    <a:pt x="152" y="1398"/>
                  </a:lnTo>
                  <a:lnTo>
                    <a:pt x="166" y="1416"/>
                  </a:lnTo>
                  <a:lnTo>
                    <a:pt x="180" y="1434"/>
                  </a:lnTo>
                  <a:lnTo>
                    <a:pt x="198" y="1452"/>
                  </a:lnTo>
                  <a:lnTo>
                    <a:pt x="216" y="1468"/>
                  </a:lnTo>
                  <a:lnTo>
                    <a:pt x="236" y="1484"/>
                  </a:lnTo>
                  <a:lnTo>
                    <a:pt x="256" y="1500"/>
                  </a:lnTo>
                  <a:lnTo>
                    <a:pt x="280" y="1516"/>
                  </a:lnTo>
                  <a:lnTo>
                    <a:pt x="330" y="1546"/>
                  </a:lnTo>
                  <a:lnTo>
                    <a:pt x="362" y="1564"/>
                  </a:lnTo>
                  <a:lnTo>
                    <a:pt x="394" y="1580"/>
                  </a:lnTo>
                  <a:lnTo>
                    <a:pt x="428" y="1594"/>
                  </a:lnTo>
                  <a:lnTo>
                    <a:pt x="462" y="1608"/>
                  </a:lnTo>
                  <a:lnTo>
                    <a:pt x="498" y="1620"/>
                  </a:lnTo>
                  <a:lnTo>
                    <a:pt x="536" y="1630"/>
                  </a:lnTo>
                  <a:lnTo>
                    <a:pt x="572" y="1640"/>
                  </a:lnTo>
                  <a:lnTo>
                    <a:pt x="612" y="1650"/>
                  </a:lnTo>
                  <a:lnTo>
                    <a:pt x="650" y="1658"/>
                  </a:lnTo>
                  <a:lnTo>
                    <a:pt x="692" y="1666"/>
                  </a:lnTo>
                  <a:lnTo>
                    <a:pt x="776" y="1676"/>
                  </a:lnTo>
                  <a:lnTo>
                    <a:pt x="864" y="1682"/>
                  </a:lnTo>
                  <a:lnTo>
                    <a:pt x="956" y="1684"/>
                  </a:lnTo>
                  <a:lnTo>
                    <a:pt x="1040" y="1682"/>
                  </a:lnTo>
                  <a:lnTo>
                    <a:pt x="1124" y="1678"/>
                  </a:lnTo>
                  <a:lnTo>
                    <a:pt x="1206" y="1668"/>
                  </a:lnTo>
                  <a:lnTo>
                    <a:pt x="1286" y="1656"/>
                  </a:lnTo>
                  <a:lnTo>
                    <a:pt x="1366" y="1642"/>
                  </a:lnTo>
                  <a:lnTo>
                    <a:pt x="1444" y="1622"/>
                  </a:lnTo>
                  <a:lnTo>
                    <a:pt x="1520" y="1600"/>
                  </a:lnTo>
                  <a:lnTo>
                    <a:pt x="1596" y="1574"/>
                  </a:lnTo>
                  <a:lnTo>
                    <a:pt x="1666" y="1548"/>
                  </a:lnTo>
                  <a:lnTo>
                    <a:pt x="1698" y="1532"/>
                  </a:lnTo>
                  <a:lnTo>
                    <a:pt x="1728" y="1518"/>
                  </a:lnTo>
                  <a:lnTo>
                    <a:pt x="1754" y="1502"/>
                  </a:lnTo>
                  <a:lnTo>
                    <a:pt x="1780" y="1488"/>
                  </a:lnTo>
                  <a:lnTo>
                    <a:pt x="1804" y="1472"/>
                  </a:lnTo>
                  <a:lnTo>
                    <a:pt x="1826" y="1454"/>
                  </a:lnTo>
                  <a:lnTo>
                    <a:pt x="1848" y="1436"/>
                  </a:lnTo>
                  <a:lnTo>
                    <a:pt x="1866" y="1418"/>
                  </a:lnTo>
                  <a:lnTo>
                    <a:pt x="1880" y="1400"/>
                  </a:lnTo>
                  <a:lnTo>
                    <a:pt x="1894" y="1382"/>
                  </a:lnTo>
                  <a:lnTo>
                    <a:pt x="1904" y="1362"/>
                  </a:lnTo>
                  <a:lnTo>
                    <a:pt x="1910" y="1344"/>
                  </a:lnTo>
                  <a:lnTo>
                    <a:pt x="1914" y="1326"/>
                  </a:lnTo>
                  <a:lnTo>
                    <a:pt x="1916" y="1306"/>
                  </a:lnTo>
                  <a:lnTo>
                    <a:pt x="1914" y="1284"/>
                  </a:lnTo>
                  <a:lnTo>
                    <a:pt x="1910" y="1262"/>
                  </a:lnTo>
                  <a:lnTo>
                    <a:pt x="1904" y="1240"/>
                  </a:lnTo>
                  <a:lnTo>
                    <a:pt x="1896" y="1218"/>
                  </a:lnTo>
                  <a:lnTo>
                    <a:pt x="1888" y="1202"/>
                  </a:lnTo>
                  <a:lnTo>
                    <a:pt x="1880" y="1186"/>
                  </a:lnTo>
                  <a:lnTo>
                    <a:pt x="1872" y="1174"/>
                  </a:lnTo>
                  <a:lnTo>
                    <a:pt x="1862" y="1162"/>
                  </a:lnTo>
                  <a:lnTo>
                    <a:pt x="1882" y="1158"/>
                  </a:lnTo>
                  <a:lnTo>
                    <a:pt x="1900" y="1154"/>
                  </a:lnTo>
                  <a:lnTo>
                    <a:pt x="1918" y="1146"/>
                  </a:lnTo>
                  <a:lnTo>
                    <a:pt x="1934" y="1138"/>
                  </a:lnTo>
                  <a:lnTo>
                    <a:pt x="1950" y="1126"/>
                  </a:lnTo>
                  <a:lnTo>
                    <a:pt x="1964" y="1114"/>
                  </a:lnTo>
                  <a:lnTo>
                    <a:pt x="1978" y="1100"/>
                  </a:lnTo>
                  <a:lnTo>
                    <a:pt x="1990" y="1086"/>
                  </a:lnTo>
                  <a:lnTo>
                    <a:pt x="2008" y="1058"/>
                  </a:lnTo>
                  <a:lnTo>
                    <a:pt x="2022" y="1032"/>
                  </a:lnTo>
                  <a:lnTo>
                    <a:pt x="2030" y="1008"/>
                  </a:lnTo>
                  <a:lnTo>
                    <a:pt x="2030" y="996"/>
                  </a:lnTo>
                  <a:lnTo>
                    <a:pt x="2032" y="984"/>
                  </a:lnTo>
                  <a:lnTo>
                    <a:pt x="2030" y="970"/>
                  </a:lnTo>
                  <a:lnTo>
                    <a:pt x="2026" y="956"/>
                  </a:lnTo>
                  <a:lnTo>
                    <a:pt x="2022" y="944"/>
                  </a:lnTo>
                  <a:lnTo>
                    <a:pt x="2016" y="930"/>
                  </a:lnTo>
                  <a:lnTo>
                    <a:pt x="2010" y="916"/>
                  </a:lnTo>
                  <a:lnTo>
                    <a:pt x="2002" y="906"/>
                  </a:lnTo>
                  <a:lnTo>
                    <a:pt x="1994" y="896"/>
                  </a:lnTo>
                  <a:lnTo>
                    <a:pt x="1984" y="888"/>
                  </a:lnTo>
                  <a:lnTo>
                    <a:pt x="1974" y="882"/>
                  </a:lnTo>
                  <a:lnTo>
                    <a:pt x="1962" y="878"/>
                  </a:lnTo>
                  <a:lnTo>
                    <a:pt x="1950" y="874"/>
                  </a:lnTo>
                  <a:lnTo>
                    <a:pt x="1938" y="874"/>
                  </a:lnTo>
                  <a:lnTo>
                    <a:pt x="1924" y="876"/>
                  </a:lnTo>
                  <a:lnTo>
                    <a:pt x="1910" y="878"/>
                  </a:lnTo>
                  <a:lnTo>
                    <a:pt x="1898" y="884"/>
                  </a:lnTo>
                  <a:lnTo>
                    <a:pt x="1886" y="894"/>
                  </a:lnTo>
                  <a:lnTo>
                    <a:pt x="1892" y="872"/>
                  </a:lnTo>
                  <a:lnTo>
                    <a:pt x="1898" y="852"/>
                  </a:lnTo>
                  <a:lnTo>
                    <a:pt x="1908" y="814"/>
                  </a:lnTo>
                  <a:lnTo>
                    <a:pt x="1910" y="788"/>
                  </a:lnTo>
                  <a:lnTo>
                    <a:pt x="1910" y="752"/>
                  </a:lnTo>
                  <a:lnTo>
                    <a:pt x="1904" y="718"/>
                  </a:lnTo>
                  <a:lnTo>
                    <a:pt x="1896" y="684"/>
                  </a:lnTo>
                  <a:lnTo>
                    <a:pt x="1882" y="650"/>
                  </a:lnTo>
                  <a:lnTo>
                    <a:pt x="1938" y="652"/>
                  </a:lnTo>
                  <a:lnTo>
                    <a:pt x="1954" y="650"/>
                  </a:lnTo>
                  <a:lnTo>
                    <a:pt x="1970" y="644"/>
                  </a:lnTo>
                  <a:lnTo>
                    <a:pt x="1982" y="634"/>
                  </a:lnTo>
                  <a:lnTo>
                    <a:pt x="1994" y="620"/>
                  </a:lnTo>
                  <a:lnTo>
                    <a:pt x="2000" y="608"/>
                  </a:lnTo>
                  <a:lnTo>
                    <a:pt x="2004" y="598"/>
                  </a:lnTo>
                  <a:lnTo>
                    <a:pt x="2006" y="586"/>
                  </a:lnTo>
                  <a:lnTo>
                    <a:pt x="2008" y="576"/>
                  </a:lnTo>
                  <a:lnTo>
                    <a:pt x="2006" y="566"/>
                  </a:lnTo>
                  <a:lnTo>
                    <a:pt x="2004" y="556"/>
                  </a:lnTo>
                  <a:lnTo>
                    <a:pt x="1998" y="548"/>
                  </a:lnTo>
                  <a:lnTo>
                    <a:pt x="1992" y="538"/>
                  </a:lnTo>
                  <a:lnTo>
                    <a:pt x="1984" y="528"/>
                  </a:lnTo>
                  <a:lnTo>
                    <a:pt x="1974" y="518"/>
                  </a:lnTo>
                  <a:lnTo>
                    <a:pt x="1946" y="496"/>
                  </a:lnTo>
                  <a:lnTo>
                    <a:pt x="1920" y="480"/>
                  </a:lnTo>
                  <a:lnTo>
                    <a:pt x="1886" y="460"/>
                  </a:lnTo>
                  <a:lnTo>
                    <a:pt x="1846" y="440"/>
                  </a:lnTo>
                  <a:lnTo>
                    <a:pt x="1798" y="418"/>
                  </a:lnTo>
                  <a:close/>
                  <a:moveTo>
                    <a:pt x="1942" y="274"/>
                  </a:moveTo>
                  <a:lnTo>
                    <a:pt x="1942" y="274"/>
                  </a:lnTo>
                  <a:lnTo>
                    <a:pt x="1940" y="278"/>
                  </a:lnTo>
                  <a:lnTo>
                    <a:pt x="1936" y="286"/>
                  </a:lnTo>
                  <a:lnTo>
                    <a:pt x="1928" y="294"/>
                  </a:lnTo>
                  <a:lnTo>
                    <a:pt x="1918" y="302"/>
                  </a:lnTo>
                  <a:lnTo>
                    <a:pt x="1888" y="324"/>
                  </a:lnTo>
                  <a:lnTo>
                    <a:pt x="1848" y="350"/>
                  </a:lnTo>
                  <a:lnTo>
                    <a:pt x="1808" y="374"/>
                  </a:lnTo>
                  <a:lnTo>
                    <a:pt x="1778" y="394"/>
                  </a:lnTo>
                  <a:lnTo>
                    <a:pt x="1760" y="410"/>
                  </a:lnTo>
                  <a:lnTo>
                    <a:pt x="1756" y="414"/>
                  </a:lnTo>
                  <a:lnTo>
                    <a:pt x="1754" y="418"/>
                  </a:lnTo>
                  <a:lnTo>
                    <a:pt x="1850" y="474"/>
                  </a:lnTo>
                  <a:lnTo>
                    <a:pt x="1888" y="498"/>
                  </a:lnTo>
                  <a:lnTo>
                    <a:pt x="1920" y="518"/>
                  </a:lnTo>
                  <a:lnTo>
                    <a:pt x="1944" y="536"/>
                  </a:lnTo>
                  <a:lnTo>
                    <a:pt x="1962" y="552"/>
                  </a:lnTo>
                  <a:lnTo>
                    <a:pt x="1972" y="566"/>
                  </a:lnTo>
                  <a:lnTo>
                    <a:pt x="1974" y="570"/>
                  </a:lnTo>
                  <a:lnTo>
                    <a:pt x="1974" y="576"/>
                  </a:lnTo>
                  <a:lnTo>
                    <a:pt x="1974" y="588"/>
                  </a:lnTo>
                  <a:lnTo>
                    <a:pt x="1970" y="596"/>
                  </a:lnTo>
                  <a:lnTo>
                    <a:pt x="1962" y="604"/>
                  </a:lnTo>
                  <a:lnTo>
                    <a:pt x="1954" y="610"/>
                  </a:lnTo>
                  <a:lnTo>
                    <a:pt x="1928" y="620"/>
                  </a:lnTo>
                  <a:lnTo>
                    <a:pt x="1906" y="628"/>
                  </a:lnTo>
                  <a:lnTo>
                    <a:pt x="1888" y="632"/>
                  </a:lnTo>
                  <a:lnTo>
                    <a:pt x="1874" y="634"/>
                  </a:lnTo>
                  <a:lnTo>
                    <a:pt x="1854" y="598"/>
                  </a:lnTo>
                  <a:lnTo>
                    <a:pt x="1844" y="582"/>
                  </a:lnTo>
                  <a:lnTo>
                    <a:pt x="1830" y="564"/>
                  </a:lnTo>
                  <a:lnTo>
                    <a:pt x="1804" y="536"/>
                  </a:lnTo>
                  <a:lnTo>
                    <a:pt x="1778" y="512"/>
                  </a:lnTo>
                  <a:lnTo>
                    <a:pt x="1748" y="490"/>
                  </a:lnTo>
                  <a:lnTo>
                    <a:pt x="1716" y="474"/>
                  </a:lnTo>
                  <a:lnTo>
                    <a:pt x="1682" y="460"/>
                  </a:lnTo>
                  <a:lnTo>
                    <a:pt x="1646" y="450"/>
                  </a:lnTo>
                  <a:lnTo>
                    <a:pt x="1608" y="444"/>
                  </a:lnTo>
                  <a:lnTo>
                    <a:pt x="1568" y="442"/>
                  </a:lnTo>
                  <a:lnTo>
                    <a:pt x="1538" y="444"/>
                  </a:lnTo>
                  <a:lnTo>
                    <a:pt x="1508" y="446"/>
                  </a:lnTo>
                  <a:lnTo>
                    <a:pt x="1478" y="448"/>
                  </a:lnTo>
                  <a:lnTo>
                    <a:pt x="1448" y="452"/>
                  </a:lnTo>
                  <a:lnTo>
                    <a:pt x="1420" y="458"/>
                  </a:lnTo>
                  <a:lnTo>
                    <a:pt x="1394" y="464"/>
                  </a:lnTo>
                  <a:lnTo>
                    <a:pt x="1368" y="472"/>
                  </a:lnTo>
                  <a:lnTo>
                    <a:pt x="1342" y="482"/>
                  </a:lnTo>
                  <a:lnTo>
                    <a:pt x="1318" y="492"/>
                  </a:lnTo>
                  <a:lnTo>
                    <a:pt x="1294" y="504"/>
                  </a:lnTo>
                  <a:lnTo>
                    <a:pt x="1270" y="516"/>
                  </a:lnTo>
                  <a:lnTo>
                    <a:pt x="1248" y="530"/>
                  </a:lnTo>
                  <a:lnTo>
                    <a:pt x="1228" y="546"/>
                  </a:lnTo>
                  <a:lnTo>
                    <a:pt x="1206" y="562"/>
                  </a:lnTo>
                  <a:lnTo>
                    <a:pt x="1186" y="580"/>
                  </a:lnTo>
                  <a:lnTo>
                    <a:pt x="1168" y="598"/>
                  </a:lnTo>
                  <a:lnTo>
                    <a:pt x="1144" y="624"/>
                  </a:lnTo>
                  <a:lnTo>
                    <a:pt x="1122" y="652"/>
                  </a:lnTo>
                  <a:lnTo>
                    <a:pt x="1104" y="682"/>
                  </a:lnTo>
                  <a:lnTo>
                    <a:pt x="1086" y="712"/>
                  </a:lnTo>
                  <a:lnTo>
                    <a:pt x="1076" y="732"/>
                  </a:lnTo>
                  <a:lnTo>
                    <a:pt x="1068" y="726"/>
                  </a:lnTo>
                  <a:lnTo>
                    <a:pt x="1056" y="720"/>
                  </a:lnTo>
                  <a:lnTo>
                    <a:pt x="1040" y="718"/>
                  </a:lnTo>
                  <a:lnTo>
                    <a:pt x="1024" y="718"/>
                  </a:lnTo>
                  <a:lnTo>
                    <a:pt x="1016" y="718"/>
                  </a:lnTo>
                  <a:lnTo>
                    <a:pt x="1008" y="720"/>
                  </a:lnTo>
                  <a:lnTo>
                    <a:pt x="994" y="728"/>
                  </a:lnTo>
                  <a:lnTo>
                    <a:pt x="982" y="736"/>
                  </a:lnTo>
                  <a:lnTo>
                    <a:pt x="980" y="740"/>
                  </a:lnTo>
                  <a:lnTo>
                    <a:pt x="978" y="746"/>
                  </a:lnTo>
                  <a:lnTo>
                    <a:pt x="974" y="708"/>
                  </a:lnTo>
                  <a:lnTo>
                    <a:pt x="966" y="674"/>
                  </a:lnTo>
                  <a:lnTo>
                    <a:pt x="956" y="638"/>
                  </a:lnTo>
                  <a:lnTo>
                    <a:pt x="942" y="606"/>
                  </a:lnTo>
                  <a:lnTo>
                    <a:pt x="932" y="586"/>
                  </a:lnTo>
                  <a:lnTo>
                    <a:pt x="922" y="566"/>
                  </a:lnTo>
                  <a:lnTo>
                    <a:pt x="910" y="550"/>
                  </a:lnTo>
                  <a:lnTo>
                    <a:pt x="898" y="534"/>
                  </a:lnTo>
                  <a:lnTo>
                    <a:pt x="884" y="518"/>
                  </a:lnTo>
                  <a:lnTo>
                    <a:pt x="868" y="504"/>
                  </a:lnTo>
                  <a:lnTo>
                    <a:pt x="854" y="492"/>
                  </a:lnTo>
                  <a:lnTo>
                    <a:pt x="836" y="482"/>
                  </a:lnTo>
                  <a:lnTo>
                    <a:pt x="818" y="472"/>
                  </a:lnTo>
                  <a:lnTo>
                    <a:pt x="800" y="464"/>
                  </a:lnTo>
                  <a:lnTo>
                    <a:pt x="780" y="456"/>
                  </a:lnTo>
                  <a:lnTo>
                    <a:pt x="760" y="450"/>
                  </a:lnTo>
                  <a:lnTo>
                    <a:pt x="738" y="446"/>
                  </a:lnTo>
                  <a:lnTo>
                    <a:pt x="716" y="442"/>
                  </a:lnTo>
                  <a:lnTo>
                    <a:pt x="692" y="442"/>
                  </a:lnTo>
                  <a:lnTo>
                    <a:pt x="668" y="440"/>
                  </a:lnTo>
                  <a:lnTo>
                    <a:pt x="644" y="442"/>
                  </a:lnTo>
                  <a:lnTo>
                    <a:pt x="638" y="442"/>
                  </a:lnTo>
                  <a:lnTo>
                    <a:pt x="592" y="448"/>
                  </a:lnTo>
                  <a:lnTo>
                    <a:pt x="548" y="458"/>
                  </a:lnTo>
                  <a:lnTo>
                    <a:pt x="504" y="472"/>
                  </a:lnTo>
                  <a:lnTo>
                    <a:pt x="462" y="492"/>
                  </a:lnTo>
                  <a:lnTo>
                    <a:pt x="456" y="478"/>
                  </a:lnTo>
                  <a:lnTo>
                    <a:pt x="454" y="470"/>
                  </a:lnTo>
                  <a:lnTo>
                    <a:pt x="456" y="456"/>
                  </a:lnTo>
                  <a:lnTo>
                    <a:pt x="460" y="438"/>
                  </a:lnTo>
                  <a:lnTo>
                    <a:pt x="478" y="390"/>
                  </a:lnTo>
                  <a:lnTo>
                    <a:pt x="494" y="356"/>
                  </a:lnTo>
                  <a:lnTo>
                    <a:pt x="510" y="324"/>
                  </a:lnTo>
                  <a:lnTo>
                    <a:pt x="526" y="292"/>
                  </a:lnTo>
                  <a:lnTo>
                    <a:pt x="546" y="262"/>
                  </a:lnTo>
                  <a:lnTo>
                    <a:pt x="574" y="222"/>
                  </a:lnTo>
                  <a:lnTo>
                    <a:pt x="602" y="186"/>
                  </a:lnTo>
                  <a:lnTo>
                    <a:pt x="630" y="158"/>
                  </a:lnTo>
                  <a:lnTo>
                    <a:pt x="658" y="134"/>
                  </a:lnTo>
                  <a:lnTo>
                    <a:pt x="688" y="116"/>
                  </a:lnTo>
                  <a:lnTo>
                    <a:pt x="702" y="108"/>
                  </a:lnTo>
                  <a:lnTo>
                    <a:pt x="716" y="102"/>
                  </a:lnTo>
                  <a:lnTo>
                    <a:pt x="732" y="98"/>
                  </a:lnTo>
                  <a:lnTo>
                    <a:pt x="746" y="94"/>
                  </a:lnTo>
                  <a:lnTo>
                    <a:pt x="762" y="92"/>
                  </a:lnTo>
                  <a:lnTo>
                    <a:pt x="776" y="92"/>
                  </a:lnTo>
                  <a:lnTo>
                    <a:pt x="788" y="94"/>
                  </a:lnTo>
                  <a:lnTo>
                    <a:pt x="792" y="94"/>
                  </a:lnTo>
                  <a:lnTo>
                    <a:pt x="794" y="98"/>
                  </a:lnTo>
                  <a:lnTo>
                    <a:pt x="794" y="112"/>
                  </a:lnTo>
                  <a:lnTo>
                    <a:pt x="794" y="128"/>
                  </a:lnTo>
                  <a:lnTo>
                    <a:pt x="792" y="146"/>
                  </a:lnTo>
                  <a:lnTo>
                    <a:pt x="786" y="164"/>
                  </a:lnTo>
                  <a:lnTo>
                    <a:pt x="780" y="184"/>
                  </a:lnTo>
                  <a:lnTo>
                    <a:pt x="762" y="230"/>
                  </a:lnTo>
                  <a:lnTo>
                    <a:pt x="738" y="284"/>
                  </a:lnTo>
                  <a:lnTo>
                    <a:pt x="738" y="294"/>
                  </a:lnTo>
                  <a:lnTo>
                    <a:pt x="758" y="294"/>
                  </a:lnTo>
                  <a:lnTo>
                    <a:pt x="974" y="146"/>
                  </a:lnTo>
                  <a:lnTo>
                    <a:pt x="1008" y="124"/>
                  </a:lnTo>
                  <a:lnTo>
                    <a:pt x="1046" y="104"/>
                  </a:lnTo>
                  <a:lnTo>
                    <a:pt x="1086" y="86"/>
                  </a:lnTo>
                  <a:lnTo>
                    <a:pt x="1128" y="70"/>
                  </a:lnTo>
                  <a:lnTo>
                    <a:pt x="1180" y="52"/>
                  </a:lnTo>
                  <a:lnTo>
                    <a:pt x="1228" y="38"/>
                  </a:lnTo>
                  <a:lnTo>
                    <a:pt x="1274" y="32"/>
                  </a:lnTo>
                  <a:lnTo>
                    <a:pt x="1296" y="30"/>
                  </a:lnTo>
                  <a:lnTo>
                    <a:pt x="1316" y="28"/>
                  </a:lnTo>
                  <a:lnTo>
                    <a:pt x="1336" y="30"/>
                  </a:lnTo>
                  <a:lnTo>
                    <a:pt x="1352" y="32"/>
                  </a:lnTo>
                  <a:lnTo>
                    <a:pt x="1368" y="34"/>
                  </a:lnTo>
                  <a:lnTo>
                    <a:pt x="1380" y="40"/>
                  </a:lnTo>
                  <a:lnTo>
                    <a:pt x="1388" y="46"/>
                  </a:lnTo>
                  <a:lnTo>
                    <a:pt x="1396" y="54"/>
                  </a:lnTo>
                  <a:lnTo>
                    <a:pt x="1400" y="62"/>
                  </a:lnTo>
                  <a:lnTo>
                    <a:pt x="1400" y="74"/>
                  </a:lnTo>
                  <a:lnTo>
                    <a:pt x="1400" y="82"/>
                  </a:lnTo>
                  <a:lnTo>
                    <a:pt x="1396" y="92"/>
                  </a:lnTo>
                  <a:lnTo>
                    <a:pt x="1388" y="104"/>
                  </a:lnTo>
                  <a:lnTo>
                    <a:pt x="1380" y="116"/>
                  </a:lnTo>
                  <a:lnTo>
                    <a:pt x="1354" y="148"/>
                  </a:lnTo>
                  <a:lnTo>
                    <a:pt x="1320" y="186"/>
                  </a:lnTo>
                  <a:lnTo>
                    <a:pt x="1284" y="224"/>
                  </a:lnTo>
                  <a:lnTo>
                    <a:pt x="1260" y="252"/>
                  </a:lnTo>
                  <a:lnTo>
                    <a:pt x="1244" y="272"/>
                  </a:lnTo>
                  <a:lnTo>
                    <a:pt x="1240" y="278"/>
                  </a:lnTo>
                  <a:lnTo>
                    <a:pt x="1240" y="282"/>
                  </a:lnTo>
                  <a:lnTo>
                    <a:pt x="1240" y="294"/>
                  </a:lnTo>
                  <a:lnTo>
                    <a:pt x="1244" y="296"/>
                  </a:lnTo>
                  <a:lnTo>
                    <a:pt x="1248" y="300"/>
                  </a:lnTo>
                  <a:lnTo>
                    <a:pt x="1256" y="302"/>
                  </a:lnTo>
                  <a:lnTo>
                    <a:pt x="1264" y="302"/>
                  </a:lnTo>
                  <a:lnTo>
                    <a:pt x="1276" y="302"/>
                  </a:lnTo>
                  <a:lnTo>
                    <a:pt x="1290" y="298"/>
                  </a:lnTo>
                  <a:lnTo>
                    <a:pt x="1306" y="294"/>
                  </a:lnTo>
                  <a:lnTo>
                    <a:pt x="1322" y="286"/>
                  </a:lnTo>
                  <a:lnTo>
                    <a:pt x="1398" y="254"/>
                  </a:lnTo>
                  <a:lnTo>
                    <a:pt x="1428" y="242"/>
                  </a:lnTo>
                  <a:lnTo>
                    <a:pt x="1462" y="232"/>
                  </a:lnTo>
                  <a:lnTo>
                    <a:pt x="1500" y="224"/>
                  </a:lnTo>
                  <a:lnTo>
                    <a:pt x="1538" y="216"/>
                  </a:lnTo>
                  <a:lnTo>
                    <a:pt x="1578" y="210"/>
                  </a:lnTo>
                  <a:lnTo>
                    <a:pt x="1620" y="206"/>
                  </a:lnTo>
                  <a:lnTo>
                    <a:pt x="1666" y="204"/>
                  </a:lnTo>
                  <a:lnTo>
                    <a:pt x="1714" y="204"/>
                  </a:lnTo>
                  <a:lnTo>
                    <a:pt x="1750" y="204"/>
                  </a:lnTo>
                  <a:lnTo>
                    <a:pt x="1784" y="208"/>
                  </a:lnTo>
                  <a:lnTo>
                    <a:pt x="1820" y="214"/>
                  </a:lnTo>
                  <a:lnTo>
                    <a:pt x="1854" y="220"/>
                  </a:lnTo>
                  <a:lnTo>
                    <a:pt x="1892" y="232"/>
                  </a:lnTo>
                  <a:lnTo>
                    <a:pt x="1908" y="238"/>
                  </a:lnTo>
                  <a:lnTo>
                    <a:pt x="1920" y="244"/>
                  </a:lnTo>
                  <a:lnTo>
                    <a:pt x="1930" y="250"/>
                  </a:lnTo>
                  <a:lnTo>
                    <a:pt x="1936" y="258"/>
                  </a:lnTo>
                  <a:lnTo>
                    <a:pt x="1940" y="266"/>
                  </a:lnTo>
                  <a:lnTo>
                    <a:pt x="1942" y="274"/>
                  </a:lnTo>
                  <a:close/>
                  <a:moveTo>
                    <a:pt x="1858" y="950"/>
                  </a:moveTo>
                  <a:lnTo>
                    <a:pt x="1858" y="950"/>
                  </a:lnTo>
                  <a:lnTo>
                    <a:pt x="1868" y="942"/>
                  </a:lnTo>
                  <a:lnTo>
                    <a:pt x="1886" y="924"/>
                  </a:lnTo>
                  <a:lnTo>
                    <a:pt x="1898" y="914"/>
                  </a:lnTo>
                  <a:lnTo>
                    <a:pt x="1912" y="908"/>
                  </a:lnTo>
                  <a:lnTo>
                    <a:pt x="1924" y="904"/>
                  </a:lnTo>
                  <a:lnTo>
                    <a:pt x="1938" y="902"/>
                  </a:lnTo>
                  <a:lnTo>
                    <a:pt x="1954" y="904"/>
                  </a:lnTo>
                  <a:lnTo>
                    <a:pt x="1968" y="910"/>
                  </a:lnTo>
                  <a:lnTo>
                    <a:pt x="1980" y="922"/>
                  </a:lnTo>
                  <a:lnTo>
                    <a:pt x="1990" y="936"/>
                  </a:lnTo>
                  <a:lnTo>
                    <a:pt x="1996" y="948"/>
                  </a:lnTo>
                  <a:lnTo>
                    <a:pt x="2000" y="960"/>
                  </a:lnTo>
                  <a:lnTo>
                    <a:pt x="2002" y="972"/>
                  </a:lnTo>
                  <a:lnTo>
                    <a:pt x="2002" y="984"/>
                  </a:lnTo>
                  <a:lnTo>
                    <a:pt x="2000" y="1008"/>
                  </a:lnTo>
                  <a:lnTo>
                    <a:pt x="1996" y="1028"/>
                  </a:lnTo>
                  <a:lnTo>
                    <a:pt x="1986" y="1048"/>
                  </a:lnTo>
                  <a:lnTo>
                    <a:pt x="1972" y="1066"/>
                  </a:lnTo>
                  <a:lnTo>
                    <a:pt x="1956" y="1082"/>
                  </a:lnTo>
                  <a:lnTo>
                    <a:pt x="1934" y="1098"/>
                  </a:lnTo>
                  <a:lnTo>
                    <a:pt x="1910" y="1110"/>
                  </a:lnTo>
                  <a:lnTo>
                    <a:pt x="1882" y="1122"/>
                  </a:lnTo>
                  <a:lnTo>
                    <a:pt x="1854" y="1130"/>
                  </a:lnTo>
                  <a:lnTo>
                    <a:pt x="1824" y="1136"/>
                  </a:lnTo>
                  <a:lnTo>
                    <a:pt x="1806" y="1132"/>
                  </a:lnTo>
                  <a:lnTo>
                    <a:pt x="1786" y="1130"/>
                  </a:lnTo>
                  <a:lnTo>
                    <a:pt x="1764" y="1132"/>
                  </a:lnTo>
                  <a:lnTo>
                    <a:pt x="1764" y="1142"/>
                  </a:lnTo>
                  <a:lnTo>
                    <a:pt x="1760" y="1142"/>
                  </a:lnTo>
                  <a:lnTo>
                    <a:pt x="1760" y="1146"/>
                  </a:lnTo>
                  <a:lnTo>
                    <a:pt x="1762" y="1150"/>
                  </a:lnTo>
                  <a:lnTo>
                    <a:pt x="1770" y="1156"/>
                  </a:lnTo>
                  <a:lnTo>
                    <a:pt x="1782" y="1160"/>
                  </a:lnTo>
                  <a:lnTo>
                    <a:pt x="1798" y="1164"/>
                  </a:lnTo>
                  <a:lnTo>
                    <a:pt x="1818" y="1180"/>
                  </a:lnTo>
                  <a:lnTo>
                    <a:pt x="1836" y="1196"/>
                  </a:lnTo>
                  <a:lnTo>
                    <a:pt x="1850" y="1212"/>
                  </a:lnTo>
                  <a:lnTo>
                    <a:pt x="1862" y="1230"/>
                  </a:lnTo>
                  <a:lnTo>
                    <a:pt x="1872" y="1248"/>
                  </a:lnTo>
                  <a:lnTo>
                    <a:pt x="1878" y="1266"/>
                  </a:lnTo>
                  <a:lnTo>
                    <a:pt x="1882" y="1286"/>
                  </a:lnTo>
                  <a:lnTo>
                    <a:pt x="1884" y="1306"/>
                  </a:lnTo>
                  <a:lnTo>
                    <a:pt x="1882" y="1322"/>
                  </a:lnTo>
                  <a:lnTo>
                    <a:pt x="1878" y="1338"/>
                  </a:lnTo>
                  <a:lnTo>
                    <a:pt x="1872" y="1356"/>
                  </a:lnTo>
                  <a:lnTo>
                    <a:pt x="1862" y="1372"/>
                  </a:lnTo>
                  <a:lnTo>
                    <a:pt x="1850" y="1388"/>
                  </a:lnTo>
                  <a:lnTo>
                    <a:pt x="1836" y="1404"/>
                  </a:lnTo>
                  <a:lnTo>
                    <a:pt x="1818" y="1422"/>
                  </a:lnTo>
                  <a:lnTo>
                    <a:pt x="1798" y="1438"/>
                  </a:lnTo>
                  <a:lnTo>
                    <a:pt x="1776" y="1452"/>
                  </a:lnTo>
                  <a:lnTo>
                    <a:pt x="1754" y="1468"/>
                  </a:lnTo>
                  <a:lnTo>
                    <a:pt x="1728" y="1482"/>
                  </a:lnTo>
                  <a:lnTo>
                    <a:pt x="1702" y="1496"/>
                  </a:lnTo>
                  <a:lnTo>
                    <a:pt x="1642" y="1522"/>
                  </a:lnTo>
                  <a:lnTo>
                    <a:pt x="1576" y="1548"/>
                  </a:lnTo>
                  <a:lnTo>
                    <a:pt x="1502" y="1572"/>
                  </a:lnTo>
                  <a:lnTo>
                    <a:pt x="1426" y="1592"/>
                  </a:lnTo>
                  <a:lnTo>
                    <a:pt x="1350" y="1610"/>
                  </a:lnTo>
                  <a:lnTo>
                    <a:pt x="1274" y="1624"/>
                  </a:lnTo>
                  <a:lnTo>
                    <a:pt x="1196" y="1636"/>
                  </a:lnTo>
                  <a:lnTo>
                    <a:pt x="1116" y="1644"/>
                  </a:lnTo>
                  <a:lnTo>
                    <a:pt x="1036" y="1650"/>
                  </a:lnTo>
                  <a:lnTo>
                    <a:pt x="956" y="1650"/>
                  </a:lnTo>
                  <a:lnTo>
                    <a:pt x="864" y="1648"/>
                  </a:lnTo>
                  <a:lnTo>
                    <a:pt x="776" y="1642"/>
                  </a:lnTo>
                  <a:lnTo>
                    <a:pt x="694" y="1632"/>
                  </a:lnTo>
                  <a:lnTo>
                    <a:pt x="616" y="1618"/>
                  </a:lnTo>
                  <a:lnTo>
                    <a:pt x="578" y="1610"/>
                  </a:lnTo>
                  <a:lnTo>
                    <a:pt x="542" y="1600"/>
                  </a:lnTo>
                  <a:lnTo>
                    <a:pt x="506" y="1590"/>
                  </a:lnTo>
                  <a:lnTo>
                    <a:pt x="472" y="1578"/>
                  </a:lnTo>
                  <a:lnTo>
                    <a:pt x="438" y="1566"/>
                  </a:lnTo>
                  <a:lnTo>
                    <a:pt x="406" y="1552"/>
                  </a:lnTo>
                  <a:lnTo>
                    <a:pt x="374" y="1536"/>
                  </a:lnTo>
                  <a:lnTo>
                    <a:pt x="344" y="1522"/>
                  </a:lnTo>
                  <a:lnTo>
                    <a:pt x="296" y="1492"/>
                  </a:lnTo>
                  <a:lnTo>
                    <a:pt x="274" y="1476"/>
                  </a:lnTo>
                  <a:lnTo>
                    <a:pt x="254" y="1462"/>
                  </a:lnTo>
                  <a:lnTo>
                    <a:pt x="234" y="1444"/>
                  </a:lnTo>
                  <a:lnTo>
                    <a:pt x="216" y="1428"/>
                  </a:lnTo>
                  <a:lnTo>
                    <a:pt x="200" y="1410"/>
                  </a:lnTo>
                  <a:lnTo>
                    <a:pt x="186" y="1394"/>
                  </a:lnTo>
                  <a:lnTo>
                    <a:pt x="174" y="1376"/>
                  </a:lnTo>
                  <a:lnTo>
                    <a:pt x="162" y="1358"/>
                  </a:lnTo>
                  <a:lnTo>
                    <a:pt x="152" y="1342"/>
                  </a:lnTo>
                  <a:lnTo>
                    <a:pt x="146" y="1324"/>
                  </a:lnTo>
                  <a:lnTo>
                    <a:pt x="140" y="1306"/>
                  </a:lnTo>
                  <a:lnTo>
                    <a:pt x="136" y="1290"/>
                  </a:lnTo>
                  <a:lnTo>
                    <a:pt x="132" y="1272"/>
                  </a:lnTo>
                  <a:lnTo>
                    <a:pt x="132" y="1254"/>
                  </a:lnTo>
                  <a:lnTo>
                    <a:pt x="134" y="1234"/>
                  </a:lnTo>
                  <a:lnTo>
                    <a:pt x="138" y="1212"/>
                  </a:lnTo>
                  <a:lnTo>
                    <a:pt x="148" y="1190"/>
                  </a:lnTo>
                  <a:lnTo>
                    <a:pt x="162" y="1168"/>
                  </a:lnTo>
                  <a:lnTo>
                    <a:pt x="178" y="1144"/>
                  </a:lnTo>
                  <a:lnTo>
                    <a:pt x="198" y="1122"/>
                  </a:lnTo>
                  <a:lnTo>
                    <a:pt x="220" y="1106"/>
                  </a:lnTo>
                  <a:lnTo>
                    <a:pt x="244" y="1092"/>
                  </a:lnTo>
                  <a:lnTo>
                    <a:pt x="242" y="1090"/>
                  </a:lnTo>
                  <a:lnTo>
                    <a:pt x="240" y="1088"/>
                  </a:lnTo>
                  <a:lnTo>
                    <a:pt x="230" y="1086"/>
                  </a:lnTo>
                  <a:lnTo>
                    <a:pt x="222" y="1086"/>
                  </a:lnTo>
                  <a:lnTo>
                    <a:pt x="214" y="1082"/>
                  </a:lnTo>
                  <a:lnTo>
                    <a:pt x="204" y="1080"/>
                  </a:lnTo>
                  <a:lnTo>
                    <a:pt x="192" y="1086"/>
                  </a:lnTo>
                  <a:lnTo>
                    <a:pt x="176" y="1090"/>
                  </a:lnTo>
                  <a:lnTo>
                    <a:pt x="156" y="1092"/>
                  </a:lnTo>
                  <a:lnTo>
                    <a:pt x="132" y="1094"/>
                  </a:lnTo>
                  <a:lnTo>
                    <a:pt x="116" y="1092"/>
                  </a:lnTo>
                  <a:lnTo>
                    <a:pt x="102" y="1088"/>
                  </a:lnTo>
                  <a:lnTo>
                    <a:pt x="90" y="1084"/>
                  </a:lnTo>
                  <a:lnTo>
                    <a:pt x="78" y="1076"/>
                  </a:lnTo>
                  <a:lnTo>
                    <a:pt x="66" y="1066"/>
                  </a:lnTo>
                  <a:lnTo>
                    <a:pt x="56" y="1054"/>
                  </a:lnTo>
                  <a:lnTo>
                    <a:pt x="48" y="1040"/>
                  </a:lnTo>
                  <a:lnTo>
                    <a:pt x="40" y="1024"/>
                  </a:lnTo>
                  <a:lnTo>
                    <a:pt x="34" y="1004"/>
                  </a:lnTo>
                  <a:lnTo>
                    <a:pt x="28" y="986"/>
                  </a:lnTo>
                  <a:lnTo>
                    <a:pt x="26" y="966"/>
                  </a:lnTo>
                  <a:lnTo>
                    <a:pt x="24" y="948"/>
                  </a:lnTo>
                  <a:lnTo>
                    <a:pt x="32" y="914"/>
                  </a:lnTo>
                  <a:lnTo>
                    <a:pt x="38" y="906"/>
                  </a:lnTo>
                  <a:lnTo>
                    <a:pt x="44" y="900"/>
                  </a:lnTo>
                  <a:lnTo>
                    <a:pt x="50" y="894"/>
                  </a:lnTo>
                  <a:lnTo>
                    <a:pt x="58" y="890"/>
                  </a:lnTo>
                  <a:lnTo>
                    <a:pt x="68" y="888"/>
                  </a:lnTo>
                  <a:lnTo>
                    <a:pt x="76" y="884"/>
                  </a:lnTo>
                  <a:lnTo>
                    <a:pt x="98" y="882"/>
                  </a:lnTo>
                  <a:lnTo>
                    <a:pt x="108" y="886"/>
                  </a:lnTo>
                  <a:lnTo>
                    <a:pt x="118" y="892"/>
                  </a:lnTo>
                  <a:lnTo>
                    <a:pt x="128" y="902"/>
                  </a:lnTo>
                  <a:lnTo>
                    <a:pt x="138" y="918"/>
                  </a:lnTo>
                  <a:lnTo>
                    <a:pt x="154" y="940"/>
                  </a:lnTo>
                  <a:lnTo>
                    <a:pt x="154" y="942"/>
                  </a:lnTo>
                  <a:lnTo>
                    <a:pt x="160" y="964"/>
                  </a:lnTo>
                  <a:lnTo>
                    <a:pt x="170" y="986"/>
                  </a:lnTo>
                  <a:lnTo>
                    <a:pt x="180" y="1008"/>
                  </a:lnTo>
                  <a:lnTo>
                    <a:pt x="192" y="1028"/>
                  </a:lnTo>
                  <a:lnTo>
                    <a:pt x="204" y="1042"/>
                  </a:lnTo>
                  <a:lnTo>
                    <a:pt x="216" y="1056"/>
                  </a:lnTo>
                  <a:lnTo>
                    <a:pt x="228" y="1070"/>
                  </a:lnTo>
                  <a:lnTo>
                    <a:pt x="242" y="1082"/>
                  </a:lnTo>
                  <a:lnTo>
                    <a:pt x="258" y="1092"/>
                  </a:lnTo>
                  <a:lnTo>
                    <a:pt x="272" y="1102"/>
                  </a:lnTo>
                  <a:lnTo>
                    <a:pt x="290" y="1112"/>
                  </a:lnTo>
                  <a:lnTo>
                    <a:pt x="308" y="1120"/>
                  </a:lnTo>
                  <a:lnTo>
                    <a:pt x="326" y="1126"/>
                  </a:lnTo>
                  <a:lnTo>
                    <a:pt x="346" y="1132"/>
                  </a:lnTo>
                  <a:lnTo>
                    <a:pt x="386" y="1142"/>
                  </a:lnTo>
                  <a:lnTo>
                    <a:pt x="432" y="1148"/>
                  </a:lnTo>
                  <a:lnTo>
                    <a:pt x="482" y="1150"/>
                  </a:lnTo>
                  <a:lnTo>
                    <a:pt x="508" y="1148"/>
                  </a:lnTo>
                  <a:lnTo>
                    <a:pt x="540" y="1144"/>
                  </a:lnTo>
                  <a:lnTo>
                    <a:pt x="574" y="1138"/>
                  </a:lnTo>
                  <a:lnTo>
                    <a:pt x="610" y="1128"/>
                  </a:lnTo>
                  <a:lnTo>
                    <a:pt x="654" y="1114"/>
                  </a:lnTo>
                  <a:lnTo>
                    <a:pt x="696" y="1098"/>
                  </a:lnTo>
                  <a:lnTo>
                    <a:pt x="738" y="1080"/>
                  </a:lnTo>
                  <a:lnTo>
                    <a:pt x="776" y="1058"/>
                  </a:lnTo>
                  <a:lnTo>
                    <a:pt x="818" y="1034"/>
                  </a:lnTo>
                  <a:lnTo>
                    <a:pt x="856" y="1006"/>
                  </a:lnTo>
                  <a:lnTo>
                    <a:pt x="888" y="978"/>
                  </a:lnTo>
                  <a:lnTo>
                    <a:pt x="916" y="950"/>
                  </a:lnTo>
                  <a:lnTo>
                    <a:pt x="938" y="918"/>
                  </a:lnTo>
                  <a:lnTo>
                    <a:pt x="948" y="904"/>
                  </a:lnTo>
                  <a:lnTo>
                    <a:pt x="956" y="888"/>
                  </a:lnTo>
                  <a:lnTo>
                    <a:pt x="962" y="870"/>
                  </a:lnTo>
                  <a:lnTo>
                    <a:pt x="968" y="854"/>
                  </a:lnTo>
                  <a:lnTo>
                    <a:pt x="974" y="836"/>
                  </a:lnTo>
                  <a:lnTo>
                    <a:pt x="976" y="820"/>
                  </a:lnTo>
                  <a:lnTo>
                    <a:pt x="1012" y="824"/>
                  </a:lnTo>
                  <a:lnTo>
                    <a:pt x="1058" y="832"/>
                  </a:lnTo>
                  <a:lnTo>
                    <a:pt x="1066" y="830"/>
                  </a:lnTo>
                  <a:lnTo>
                    <a:pt x="1070" y="828"/>
                  </a:lnTo>
                  <a:lnTo>
                    <a:pt x="1078" y="872"/>
                  </a:lnTo>
                  <a:lnTo>
                    <a:pt x="1080" y="884"/>
                  </a:lnTo>
                  <a:lnTo>
                    <a:pt x="1084" y="898"/>
                  </a:lnTo>
                  <a:lnTo>
                    <a:pt x="1090" y="914"/>
                  </a:lnTo>
                  <a:lnTo>
                    <a:pt x="1100" y="932"/>
                  </a:lnTo>
                  <a:lnTo>
                    <a:pt x="1116" y="956"/>
                  </a:lnTo>
                  <a:lnTo>
                    <a:pt x="1134" y="978"/>
                  </a:lnTo>
                  <a:lnTo>
                    <a:pt x="1154" y="998"/>
                  </a:lnTo>
                  <a:lnTo>
                    <a:pt x="1176" y="1018"/>
                  </a:lnTo>
                  <a:lnTo>
                    <a:pt x="1212" y="1044"/>
                  </a:lnTo>
                  <a:lnTo>
                    <a:pt x="1250" y="1066"/>
                  </a:lnTo>
                  <a:lnTo>
                    <a:pt x="1290" y="1086"/>
                  </a:lnTo>
                  <a:lnTo>
                    <a:pt x="1334" y="1102"/>
                  </a:lnTo>
                  <a:lnTo>
                    <a:pt x="1380" y="1114"/>
                  </a:lnTo>
                  <a:lnTo>
                    <a:pt x="1430" y="1122"/>
                  </a:lnTo>
                  <a:lnTo>
                    <a:pt x="1482" y="1126"/>
                  </a:lnTo>
                  <a:lnTo>
                    <a:pt x="1536" y="1128"/>
                  </a:lnTo>
                  <a:lnTo>
                    <a:pt x="1562" y="1128"/>
                  </a:lnTo>
                  <a:lnTo>
                    <a:pt x="1586" y="1126"/>
                  </a:lnTo>
                  <a:lnTo>
                    <a:pt x="1610" y="1122"/>
                  </a:lnTo>
                  <a:lnTo>
                    <a:pt x="1634" y="1118"/>
                  </a:lnTo>
                  <a:lnTo>
                    <a:pt x="1656" y="1112"/>
                  </a:lnTo>
                  <a:lnTo>
                    <a:pt x="1678" y="1106"/>
                  </a:lnTo>
                  <a:lnTo>
                    <a:pt x="1698" y="1098"/>
                  </a:lnTo>
                  <a:lnTo>
                    <a:pt x="1718" y="1088"/>
                  </a:lnTo>
                  <a:lnTo>
                    <a:pt x="1738" y="1078"/>
                  </a:lnTo>
                  <a:lnTo>
                    <a:pt x="1756" y="1066"/>
                  </a:lnTo>
                  <a:lnTo>
                    <a:pt x="1772" y="1052"/>
                  </a:lnTo>
                  <a:lnTo>
                    <a:pt x="1790" y="1038"/>
                  </a:lnTo>
                  <a:lnTo>
                    <a:pt x="1806" y="1022"/>
                  </a:lnTo>
                  <a:lnTo>
                    <a:pt x="1820" y="1006"/>
                  </a:lnTo>
                  <a:lnTo>
                    <a:pt x="1834" y="988"/>
                  </a:lnTo>
                  <a:lnTo>
                    <a:pt x="1848" y="968"/>
                  </a:lnTo>
                  <a:lnTo>
                    <a:pt x="1858" y="950"/>
                  </a:lnTo>
                  <a:close/>
                  <a:moveTo>
                    <a:pt x="1880" y="786"/>
                  </a:moveTo>
                  <a:lnTo>
                    <a:pt x="1880" y="786"/>
                  </a:lnTo>
                  <a:lnTo>
                    <a:pt x="1878" y="808"/>
                  </a:lnTo>
                  <a:lnTo>
                    <a:pt x="1874" y="828"/>
                  </a:lnTo>
                  <a:lnTo>
                    <a:pt x="1868" y="848"/>
                  </a:lnTo>
                  <a:lnTo>
                    <a:pt x="1862" y="866"/>
                  </a:lnTo>
                  <a:lnTo>
                    <a:pt x="1854" y="886"/>
                  </a:lnTo>
                  <a:lnTo>
                    <a:pt x="1844" y="906"/>
                  </a:lnTo>
                  <a:lnTo>
                    <a:pt x="1834" y="926"/>
                  </a:lnTo>
                  <a:lnTo>
                    <a:pt x="1822" y="944"/>
                  </a:lnTo>
                  <a:lnTo>
                    <a:pt x="1808" y="962"/>
                  </a:lnTo>
                  <a:lnTo>
                    <a:pt x="1794" y="980"/>
                  </a:lnTo>
                  <a:lnTo>
                    <a:pt x="1778" y="996"/>
                  </a:lnTo>
                  <a:lnTo>
                    <a:pt x="1762" y="1010"/>
                  </a:lnTo>
                  <a:lnTo>
                    <a:pt x="1746" y="1024"/>
                  </a:lnTo>
                  <a:lnTo>
                    <a:pt x="1728" y="1036"/>
                  </a:lnTo>
                  <a:lnTo>
                    <a:pt x="1708" y="1046"/>
                  </a:lnTo>
                  <a:lnTo>
                    <a:pt x="1688" y="1056"/>
                  </a:lnTo>
                  <a:lnTo>
                    <a:pt x="1668" y="1066"/>
                  </a:lnTo>
                  <a:lnTo>
                    <a:pt x="1646" y="1074"/>
                  </a:lnTo>
                  <a:lnTo>
                    <a:pt x="1624" y="1080"/>
                  </a:lnTo>
                  <a:lnTo>
                    <a:pt x="1600" y="1084"/>
                  </a:lnTo>
                  <a:lnTo>
                    <a:pt x="1576" y="1088"/>
                  </a:lnTo>
                  <a:lnTo>
                    <a:pt x="1552" y="1092"/>
                  </a:lnTo>
                  <a:lnTo>
                    <a:pt x="1526" y="1094"/>
                  </a:lnTo>
                  <a:lnTo>
                    <a:pt x="1498" y="1094"/>
                  </a:lnTo>
                  <a:lnTo>
                    <a:pt x="1446" y="1092"/>
                  </a:lnTo>
                  <a:lnTo>
                    <a:pt x="1398" y="1086"/>
                  </a:lnTo>
                  <a:lnTo>
                    <a:pt x="1352" y="1076"/>
                  </a:lnTo>
                  <a:lnTo>
                    <a:pt x="1308" y="1062"/>
                  </a:lnTo>
                  <a:lnTo>
                    <a:pt x="1270" y="1046"/>
                  </a:lnTo>
                  <a:lnTo>
                    <a:pt x="1250" y="1036"/>
                  </a:lnTo>
                  <a:lnTo>
                    <a:pt x="1232" y="1024"/>
                  </a:lnTo>
                  <a:lnTo>
                    <a:pt x="1216" y="1012"/>
                  </a:lnTo>
                  <a:lnTo>
                    <a:pt x="1198" y="998"/>
                  </a:lnTo>
                  <a:lnTo>
                    <a:pt x="1182" y="984"/>
                  </a:lnTo>
                  <a:lnTo>
                    <a:pt x="1168" y="970"/>
                  </a:lnTo>
                  <a:lnTo>
                    <a:pt x="1148" y="948"/>
                  </a:lnTo>
                  <a:lnTo>
                    <a:pt x="1132" y="924"/>
                  </a:lnTo>
                  <a:lnTo>
                    <a:pt x="1116" y="900"/>
                  </a:lnTo>
                  <a:lnTo>
                    <a:pt x="1102" y="874"/>
                  </a:lnTo>
                  <a:lnTo>
                    <a:pt x="1090" y="838"/>
                  </a:lnTo>
                  <a:lnTo>
                    <a:pt x="1086" y="824"/>
                  </a:lnTo>
                  <a:lnTo>
                    <a:pt x="1086" y="810"/>
                  </a:lnTo>
                  <a:lnTo>
                    <a:pt x="1086" y="800"/>
                  </a:lnTo>
                  <a:lnTo>
                    <a:pt x="1090" y="786"/>
                  </a:lnTo>
                  <a:lnTo>
                    <a:pt x="1102" y="748"/>
                  </a:lnTo>
                  <a:lnTo>
                    <a:pt x="1116" y="718"/>
                  </a:lnTo>
                  <a:lnTo>
                    <a:pt x="1130" y="688"/>
                  </a:lnTo>
                  <a:lnTo>
                    <a:pt x="1148" y="660"/>
                  </a:lnTo>
                  <a:lnTo>
                    <a:pt x="1168" y="634"/>
                  </a:lnTo>
                  <a:lnTo>
                    <a:pt x="1186" y="614"/>
                  </a:lnTo>
                  <a:lnTo>
                    <a:pt x="1204" y="596"/>
                  </a:lnTo>
                  <a:lnTo>
                    <a:pt x="1222" y="580"/>
                  </a:lnTo>
                  <a:lnTo>
                    <a:pt x="1242" y="564"/>
                  </a:lnTo>
                  <a:lnTo>
                    <a:pt x="1264" y="550"/>
                  </a:lnTo>
                  <a:lnTo>
                    <a:pt x="1286" y="536"/>
                  </a:lnTo>
                  <a:lnTo>
                    <a:pt x="1308" y="524"/>
                  </a:lnTo>
                  <a:lnTo>
                    <a:pt x="1332" y="514"/>
                  </a:lnTo>
                  <a:lnTo>
                    <a:pt x="1356" y="504"/>
                  </a:lnTo>
                  <a:lnTo>
                    <a:pt x="1382" y="496"/>
                  </a:lnTo>
                  <a:lnTo>
                    <a:pt x="1408" y="488"/>
                  </a:lnTo>
                  <a:lnTo>
                    <a:pt x="1436" y="484"/>
                  </a:lnTo>
                  <a:lnTo>
                    <a:pt x="1464" y="478"/>
                  </a:lnTo>
                  <a:lnTo>
                    <a:pt x="1494" y="476"/>
                  </a:lnTo>
                  <a:lnTo>
                    <a:pt x="1524" y="474"/>
                  </a:lnTo>
                  <a:lnTo>
                    <a:pt x="1556" y="474"/>
                  </a:lnTo>
                  <a:lnTo>
                    <a:pt x="1604" y="476"/>
                  </a:lnTo>
                  <a:lnTo>
                    <a:pt x="1626" y="478"/>
                  </a:lnTo>
                  <a:lnTo>
                    <a:pt x="1648" y="482"/>
                  </a:lnTo>
                  <a:lnTo>
                    <a:pt x="1668" y="488"/>
                  </a:lnTo>
                  <a:lnTo>
                    <a:pt x="1688" y="494"/>
                  </a:lnTo>
                  <a:lnTo>
                    <a:pt x="1708" y="502"/>
                  </a:lnTo>
                  <a:lnTo>
                    <a:pt x="1726" y="510"/>
                  </a:lnTo>
                  <a:lnTo>
                    <a:pt x="1742" y="520"/>
                  </a:lnTo>
                  <a:lnTo>
                    <a:pt x="1758" y="530"/>
                  </a:lnTo>
                  <a:lnTo>
                    <a:pt x="1774" y="542"/>
                  </a:lnTo>
                  <a:lnTo>
                    <a:pt x="1788" y="556"/>
                  </a:lnTo>
                  <a:lnTo>
                    <a:pt x="1802" y="570"/>
                  </a:lnTo>
                  <a:lnTo>
                    <a:pt x="1814" y="584"/>
                  </a:lnTo>
                  <a:lnTo>
                    <a:pt x="1826" y="602"/>
                  </a:lnTo>
                  <a:lnTo>
                    <a:pt x="1836" y="618"/>
                  </a:lnTo>
                  <a:lnTo>
                    <a:pt x="1846" y="638"/>
                  </a:lnTo>
                  <a:lnTo>
                    <a:pt x="1856" y="660"/>
                  </a:lnTo>
                  <a:lnTo>
                    <a:pt x="1864" y="680"/>
                  </a:lnTo>
                  <a:lnTo>
                    <a:pt x="1870" y="700"/>
                  </a:lnTo>
                  <a:lnTo>
                    <a:pt x="1874" y="722"/>
                  </a:lnTo>
                  <a:lnTo>
                    <a:pt x="1878" y="744"/>
                  </a:lnTo>
                  <a:lnTo>
                    <a:pt x="1880" y="764"/>
                  </a:lnTo>
                  <a:lnTo>
                    <a:pt x="1880" y="786"/>
                  </a:lnTo>
                  <a:close/>
                  <a:moveTo>
                    <a:pt x="978" y="780"/>
                  </a:moveTo>
                  <a:lnTo>
                    <a:pt x="978" y="780"/>
                  </a:lnTo>
                  <a:lnTo>
                    <a:pt x="978" y="756"/>
                  </a:lnTo>
                  <a:lnTo>
                    <a:pt x="982" y="762"/>
                  </a:lnTo>
                  <a:lnTo>
                    <a:pt x="986" y="768"/>
                  </a:lnTo>
                  <a:lnTo>
                    <a:pt x="990" y="758"/>
                  </a:lnTo>
                  <a:lnTo>
                    <a:pt x="996" y="750"/>
                  </a:lnTo>
                  <a:lnTo>
                    <a:pt x="1002" y="744"/>
                  </a:lnTo>
                  <a:lnTo>
                    <a:pt x="1010" y="740"/>
                  </a:lnTo>
                  <a:lnTo>
                    <a:pt x="1018" y="738"/>
                  </a:lnTo>
                  <a:lnTo>
                    <a:pt x="1028" y="736"/>
                  </a:lnTo>
                  <a:lnTo>
                    <a:pt x="1036" y="738"/>
                  </a:lnTo>
                  <a:lnTo>
                    <a:pt x="1046" y="738"/>
                  </a:lnTo>
                  <a:lnTo>
                    <a:pt x="1052" y="742"/>
                  </a:lnTo>
                  <a:lnTo>
                    <a:pt x="1058" y="748"/>
                  </a:lnTo>
                  <a:lnTo>
                    <a:pt x="1068" y="754"/>
                  </a:lnTo>
                  <a:lnTo>
                    <a:pt x="1064" y="768"/>
                  </a:lnTo>
                  <a:lnTo>
                    <a:pt x="1064" y="778"/>
                  </a:lnTo>
                  <a:lnTo>
                    <a:pt x="1064" y="786"/>
                  </a:lnTo>
                  <a:lnTo>
                    <a:pt x="1066" y="800"/>
                  </a:lnTo>
                  <a:lnTo>
                    <a:pt x="1060" y="796"/>
                  </a:lnTo>
                  <a:lnTo>
                    <a:pt x="1054" y="794"/>
                  </a:lnTo>
                  <a:lnTo>
                    <a:pt x="1036" y="792"/>
                  </a:lnTo>
                  <a:lnTo>
                    <a:pt x="1002" y="792"/>
                  </a:lnTo>
                  <a:lnTo>
                    <a:pt x="988" y="794"/>
                  </a:lnTo>
                  <a:lnTo>
                    <a:pt x="978" y="798"/>
                  </a:lnTo>
                  <a:lnTo>
                    <a:pt x="978" y="780"/>
                  </a:lnTo>
                  <a:close/>
                  <a:moveTo>
                    <a:pt x="918" y="612"/>
                  </a:moveTo>
                  <a:lnTo>
                    <a:pt x="918" y="612"/>
                  </a:lnTo>
                  <a:lnTo>
                    <a:pt x="926" y="630"/>
                  </a:lnTo>
                  <a:lnTo>
                    <a:pt x="934" y="650"/>
                  </a:lnTo>
                  <a:lnTo>
                    <a:pt x="940" y="668"/>
                  </a:lnTo>
                  <a:lnTo>
                    <a:pt x="946" y="690"/>
                  </a:lnTo>
                  <a:lnTo>
                    <a:pt x="950" y="710"/>
                  </a:lnTo>
                  <a:lnTo>
                    <a:pt x="954" y="732"/>
                  </a:lnTo>
                  <a:lnTo>
                    <a:pt x="956" y="756"/>
                  </a:lnTo>
                  <a:lnTo>
                    <a:pt x="956" y="780"/>
                  </a:lnTo>
                  <a:lnTo>
                    <a:pt x="954" y="796"/>
                  </a:lnTo>
                  <a:lnTo>
                    <a:pt x="954" y="812"/>
                  </a:lnTo>
                  <a:lnTo>
                    <a:pt x="950" y="828"/>
                  </a:lnTo>
                  <a:lnTo>
                    <a:pt x="946" y="844"/>
                  </a:lnTo>
                  <a:lnTo>
                    <a:pt x="940" y="860"/>
                  </a:lnTo>
                  <a:lnTo>
                    <a:pt x="934" y="874"/>
                  </a:lnTo>
                  <a:lnTo>
                    <a:pt x="916" y="904"/>
                  </a:lnTo>
                  <a:lnTo>
                    <a:pt x="894" y="934"/>
                  </a:lnTo>
                  <a:lnTo>
                    <a:pt x="868" y="962"/>
                  </a:lnTo>
                  <a:lnTo>
                    <a:pt x="836" y="990"/>
                  </a:lnTo>
                  <a:lnTo>
                    <a:pt x="800" y="1018"/>
                  </a:lnTo>
                  <a:lnTo>
                    <a:pt x="760" y="1044"/>
                  </a:lnTo>
                  <a:lnTo>
                    <a:pt x="720" y="1064"/>
                  </a:lnTo>
                  <a:lnTo>
                    <a:pt x="678" y="1082"/>
                  </a:lnTo>
                  <a:lnTo>
                    <a:pt x="634" y="1098"/>
                  </a:lnTo>
                  <a:lnTo>
                    <a:pt x="590" y="1110"/>
                  </a:lnTo>
                  <a:lnTo>
                    <a:pt x="546" y="1118"/>
                  </a:lnTo>
                  <a:lnTo>
                    <a:pt x="498" y="1122"/>
                  </a:lnTo>
                  <a:lnTo>
                    <a:pt x="450" y="1124"/>
                  </a:lnTo>
                  <a:lnTo>
                    <a:pt x="412" y="1122"/>
                  </a:lnTo>
                  <a:lnTo>
                    <a:pt x="376" y="1118"/>
                  </a:lnTo>
                  <a:lnTo>
                    <a:pt x="342" y="1110"/>
                  </a:lnTo>
                  <a:lnTo>
                    <a:pt x="312" y="1098"/>
                  </a:lnTo>
                  <a:lnTo>
                    <a:pt x="284" y="1084"/>
                  </a:lnTo>
                  <a:lnTo>
                    <a:pt x="258" y="1064"/>
                  </a:lnTo>
                  <a:lnTo>
                    <a:pt x="236" y="1044"/>
                  </a:lnTo>
                  <a:lnTo>
                    <a:pt x="216" y="1018"/>
                  </a:lnTo>
                  <a:lnTo>
                    <a:pt x="198" y="988"/>
                  </a:lnTo>
                  <a:lnTo>
                    <a:pt x="184" y="956"/>
                  </a:lnTo>
                  <a:lnTo>
                    <a:pt x="178" y="942"/>
                  </a:lnTo>
                  <a:lnTo>
                    <a:pt x="176" y="928"/>
                  </a:lnTo>
                  <a:lnTo>
                    <a:pt x="174" y="914"/>
                  </a:lnTo>
                  <a:lnTo>
                    <a:pt x="172" y="898"/>
                  </a:lnTo>
                  <a:lnTo>
                    <a:pt x="174" y="890"/>
                  </a:lnTo>
                  <a:lnTo>
                    <a:pt x="180" y="876"/>
                  </a:lnTo>
                  <a:lnTo>
                    <a:pt x="198" y="828"/>
                  </a:lnTo>
                  <a:lnTo>
                    <a:pt x="216" y="788"/>
                  </a:lnTo>
                  <a:lnTo>
                    <a:pt x="236" y="750"/>
                  </a:lnTo>
                  <a:lnTo>
                    <a:pt x="258" y="714"/>
                  </a:lnTo>
                  <a:lnTo>
                    <a:pt x="280" y="680"/>
                  </a:lnTo>
                  <a:lnTo>
                    <a:pt x="300" y="654"/>
                  </a:lnTo>
                  <a:lnTo>
                    <a:pt x="318" y="630"/>
                  </a:lnTo>
                  <a:lnTo>
                    <a:pt x="338" y="608"/>
                  </a:lnTo>
                  <a:lnTo>
                    <a:pt x="358" y="586"/>
                  </a:lnTo>
                  <a:lnTo>
                    <a:pt x="380" y="568"/>
                  </a:lnTo>
                  <a:lnTo>
                    <a:pt x="400" y="550"/>
                  </a:lnTo>
                  <a:lnTo>
                    <a:pt x="422" y="534"/>
                  </a:lnTo>
                  <a:lnTo>
                    <a:pt x="444" y="520"/>
                  </a:lnTo>
                  <a:lnTo>
                    <a:pt x="466" y="508"/>
                  </a:lnTo>
                  <a:lnTo>
                    <a:pt x="488" y="496"/>
                  </a:lnTo>
                  <a:lnTo>
                    <a:pt x="512" y="488"/>
                  </a:lnTo>
                  <a:lnTo>
                    <a:pt x="536" y="480"/>
                  </a:lnTo>
                  <a:lnTo>
                    <a:pt x="560" y="474"/>
                  </a:lnTo>
                  <a:lnTo>
                    <a:pt x="584" y="470"/>
                  </a:lnTo>
                  <a:lnTo>
                    <a:pt x="610" y="468"/>
                  </a:lnTo>
                  <a:lnTo>
                    <a:pt x="634" y="466"/>
                  </a:lnTo>
                  <a:lnTo>
                    <a:pt x="684" y="470"/>
                  </a:lnTo>
                  <a:lnTo>
                    <a:pt x="708" y="472"/>
                  </a:lnTo>
                  <a:lnTo>
                    <a:pt x="730" y="476"/>
                  </a:lnTo>
                  <a:lnTo>
                    <a:pt x="752" y="482"/>
                  </a:lnTo>
                  <a:lnTo>
                    <a:pt x="772" y="488"/>
                  </a:lnTo>
                  <a:lnTo>
                    <a:pt x="790" y="494"/>
                  </a:lnTo>
                  <a:lnTo>
                    <a:pt x="810" y="504"/>
                  </a:lnTo>
                  <a:lnTo>
                    <a:pt x="826" y="512"/>
                  </a:lnTo>
                  <a:lnTo>
                    <a:pt x="842" y="524"/>
                  </a:lnTo>
                  <a:lnTo>
                    <a:pt x="858" y="536"/>
                  </a:lnTo>
                  <a:lnTo>
                    <a:pt x="872" y="548"/>
                  </a:lnTo>
                  <a:lnTo>
                    <a:pt x="884" y="564"/>
                  </a:lnTo>
                  <a:lnTo>
                    <a:pt x="896" y="578"/>
                  </a:lnTo>
                  <a:lnTo>
                    <a:pt x="908" y="594"/>
                  </a:lnTo>
                  <a:lnTo>
                    <a:pt x="918" y="612"/>
                  </a:lnTo>
                  <a:close/>
                  <a:moveTo>
                    <a:pt x="226" y="462"/>
                  </a:moveTo>
                  <a:lnTo>
                    <a:pt x="226" y="462"/>
                  </a:lnTo>
                  <a:lnTo>
                    <a:pt x="228" y="458"/>
                  </a:lnTo>
                  <a:lnTo>
                    <a:pt x="232" y="454"/>
                  </a:lnTo>
                  <a:lnTo>
                    <a:pt x="246" y="442"/>
                  </a:lnTo>
                  <a:lnTo>
                    <a:pt x="258" y="434"/>
                  </a:lnTo>
                  <a:lnTo>
                    <a:pt x="272" y="428"/>
                  </a:lnTo>
                  <a:lnTo>
                    <a:pt x="288" y="424"/>
                  </a:lnTo>
                  <a:lnTo>
                    <a:pt x="304" y="422"/>
                  </a:lnTo>
                  <a:lnTo>
                    <a:pt x="336" y="424"/>
                  </a:lnTo>
                  <a:lnTo>
                    <a:pt x="350" y="428"/>
                  </a:lnTo>
                  <a:lnTo>
                    <a:pt x="364" y="432"/>
                  </a:lnTo>
                  <a:lnTo>
                    <a:pt x="376" y="436"/>
                  </a:lnTo>
                  <a:lnTo>
                    <a:pt x="388" y="442"/>
                  </a:lnTo>
                  <a:lnTo>
                    <a:pt x="400" y="450"/>
                  </a:lnTo>
                  <a:lnTo>
                    <a:pt x="410" y="458"/>
                  </a:lnTo>
                  <a:lnTo>
                    <a:pt x="428" y="474"/>
                  </a:lnTo>
                  <a:lnTo>
                    <a:pt x="442" y="492"/>
                  </a:lnTo>
                  <a:lnTo>
                    <a:pt x="444" y="492"/>
                  </a:lnTo>
                  <a:lnTo>
                    <a:pt x="446" y="496"/>
                  </a:lnTo>
                  <a:lnTo>
                    <a:pt x="452" y="498"/>
                  </a:lnTo>
                  <a:lnTo>
                    <a:pt x="428" y="512"/>
                  </a:lnTo>
                  <a:lnTo>
                    <a:pt x="406" y="526"/>
                  </a:lnTo>
                  <a:lnTo>
                    <a:pt x="382" y="542"/>
                  </a:lnTo>
                  <a:lnTo>
                    <a:pt x="360" y="560"/>
                  </a:lnTo>
                  <a:lnTo>
                    <a:pt x="338" y="580"/>
                  </a:lnTo>
                  <a:lnTo>
                    <a:pt x="318" y="600"/>
                  </a:lnTo>
                  <a:lnTo>
                    <a:pt x="296" y="622"/>
                  </a:lnTo>
                  <a:lnTo>
                    <a:pt x="276" y="646"/>
                  </a:lnTo>
                  <a:lnTo>
                    <a:pt x="240" y="694"/>
                  </a:lnTo>
                  <a:lnTo>
                    <a:pt x="224" y="718"/>
                  </a:lnTo>
                  <a:lnTo>
                    <a:pt x="208" y="742"/>
                  </a:lnTo>
                  <a:lnTo>
                    <a:pt x="204" y="738"/>
                  </a:lnTo>
                  <a:lnTo>
                    <a:pt x="182" y="744"/>
                  </a:lnTo>
                  <a:lnTo>
                    <a:pt x="164" y="746"/>
                  </a:lnTo>
                  <a:lnTo>
                    <a:pt x="156" y="746"/>
                  </a:lnTo>
                  <a:lnTo>
                    <a:pt x="148" y="744"/>
                  </a:lnTo>
                  <a:lnTo>
                    <a:pt x="140" y="742"/>
                  </a:lnTo>
                  <a:lnTo>
                    <a:pt x="134" y="738"/>
                  </a:lnTo>
                  <a:lnTo>
                    <a:pt x="126" y="730"/>
                  </a:lnTo>
                  <a:lnTo>
                    <a:pt x="120" y="724"/>
                  </a:lnTo>
                  <a:lnTo>
                    <a:pt x="116" y="716"/>
                  </a:lnTo>
                  <a:lnTo>
                    <a:pt x="116" y="708"/>
                  </a:lnTo>
                  <a:lnTo>
                    <a:pt x="118" y="690"/>
                  </a:lnTo>
                  <a:lnTo>
                    <a:pt x="122" y="674"/>
                  </a:lnTo>
                  <a:lnTo>
                    <a:pt x="130" y="660"/>
                  </a:lnTo>
                  <a:lnTo>
                    <a:pt x="142" y="646"/>
                  </a:lnTo>
                  <a:lnTo>
                    <a:pt x="156" y="632"/>
                  </a:lnTo>
                  <a:lnTo>
                    <a:pt x="174" y="620"/>
                  </a:lnTo>
                  <a:lnTo>
                    <a:pt x="196" y="610"/>
                  </a:lnTo>
                  <a:lnTo>
                    <a:pt x="220" y="600"/>
                  </a:lnTo>
                  <a:lnTo>
                    <a:pt x="248" y="592"/>
                  </a:lnTo>
                  <a:lnTo>
                    <a:pt x="292" y="580"/>
                  </a:lnTo>
                  <a:lnTo>
                    <a:pt x="306" y="576"/>
                  </a:lnTo>
                  <a:lnTo>
                    <a:pt x="316" y="574"/>
                  </a:lnTo>
                  <a:lnTo>
                    <a:pt x="322" y="570"/>
                  </a:lnTo>
                  <a:lnTo>
                    <a:pt x="324" y="566"/>
                  </a:lnTo>
                  <a:lnTo>
                    <a:pt x="300" y="550"/>
                  </a:lnTo>
                  <a:lnTo>
                    <a:pt x="276" y="530"/>
                  </a:lnTo>
                  <a:lnTo>
                    <a:pt x="254" y="510"/>
                  </a:lnTo>
                  <a:lnTo>
                    <a:pt x="240" y="494"/>
                  </a:lnTo>
                  <a:lnTo>
                    <a:pt x="230" y="478"/>
                  </a:lnTo>
                  <a:lnTo>
                    <a:pt x="228" y="470"/>
                  </a:lnTo>
                  <a:lnTo>
                    <a:pt x="226" y="4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25" name="Freeform 26"/>
            <p:cNvSpPr>
              <a:spLocks/>
            </p:cNvSpPr>
            <p:nvPr/>
          </p:nvSpPr>
          <p:spPr bwMode="auto">
            <a:xfrm>
              <a:off x="917446" y="3422315"/>
              <a:ext cx="98630" cy="123679"/>
            </a:xfrm>
            <a:custGeom>
              <a:avLst/>
              <a:gdLst>
                <a:gd name="T0" fmla="*/ 60 w 126"/>
                <a:gd name="T1" fmla="*/ 28 h 158"/>
                <a:gd name="T2" fmla="*/ 76 w 126"/>
                <a:gd name="T3" fmla="*/ 30 h 158"/>
                <a:gd name="T4" fmla="*/ 90 w 126"/>
                <a:gd name="T5" fmla="*/ 38 h 158"/>
                <a:gd name="T6" fmla="*/ 102 w 126"/>
                <a:gd name="T7" fmla="*/ 52 h 158"/>
                <a:gd name="T8" fmla="*/ 110 w 126"/>
                <a:gd name="T9" fmla="*/ 72 h 158"/>
                <a:gd name="T10" fmla="*/ 118 w 126"/>
                <a:gd name="T11" fmla="*/ 126 h 158"/>
                <a:gd name="T12" fmla="*/ 122 w 126"/>
                <a:gd name="T13" fmla="*/ 126 h 158"/>
                <a:gd name="T14" fmla="*/ 126 w 126"/>
                <a:gd name="T15" fmla="*/ 96 h 158"/>
                <a:gd name="T16" fmla="*/ 124 w 126"/>
                <a:gd name="T17" fmla="*/ 72 h 158"/>
                <a:gd name="T18" fmla="*/ 116 w 126"/>
                <a:gd name="T19" fmla="*/ 48 h 158"/>
                <a:gd name="T20" fmla="*/ 106 w 126"/>
                <a:gd name="T21" fmla="*/ 28 h 158"/>
                <a:gd name="T22" fmla="*/ 92 w 126"/>
                <a:gd name="T23" fmla="*/ 12 h 158"/>
                <a:gd name="T24" fmla="*/ 76 w 126"/>
                <a:gd name="T25" fmla="*/ 4 h 158"/>
                <a:gd name="T26" fmla="*/ 58 w 126"/>
                <a:gd name="T27" fmla="*/ 0 h 158"/>
                <a:gd name="T28" fmla="*/ 50 w 126"/>
                <a:gd name="T29" fmla="*/ 2 h 158"/>
                <a:gd name="T30" fmla="*/ 36 w 126"/>
                <a:gd name="T31" fmla="*/ 6 h 158"/>
                <a:gd name="T32" fmla="*/ 24 w 126"/>
                <a:gd name="T33" fmla="*/ 18 h 158"/>
                <a:gd name="T34" fmla="*/ 10 w 126"/>
                <a:gd name="T35" fmla="*/ 44 h 158"/>
                <a:gd name="T36" fmla="*/ 4 w 126"/>
                <a:gd name="T37" fmla="*/ 68 h 158"/>
                <a:gd name="T38" fmla="*/ 0 w 126"/>
                <a:gd name="T39" fmla="*/ 90 h 158"/>
                <a:gd name="T40" fmla="*/ 6 w 126"/>
                <a:gd name="T41" fmla="*/ 124 h 158"/>
                <a:gd name="T42" fmla="*/ 20 w 126"/>
                <a:gd name="T43" fmla="*/ 150 h 158"/>
                <a:gd name="T44" fmla="*/ 38 w 126"/>
                <a:gd name="T45" fmla="*/ 158 h 158"/>
                <a:gd name="T46" fmla="*/ 42 w 126"/>
                <a:gd name="T47" fmla="*/ 156 h 158"/>
                <a:gd name="T48" fmla="*/ 48 w 126"/>
                <a:gd name="T49" fmla="*/ 150 h 158"/>
                <a:gd name="T50" fmla="*/ 48 w 126"/>
                <a:gd name="T51" fmla="*/ 144 h 158"/>
                <a:gd name="T52" fmla="*/ 32 w 126"/>
                <a:gd name="T53" fmla="*/ 116 h 158"/>
                <a:gd name="T54" fmla="*/ 28 w 126"/>
                <a:gd name="T55" fmla="*/ 88 h 158"/>
                <a:gd name="T56" fmla="*/ 30 w 126"/>
                <a:gd name="T57" fmla="*/ 74 h 158"/>
                <a:gd name="T58" fmla="*/ 34 w 126"/>
                <a:gd name="T59" fmla="*/ 58 h 158"/>
                <a:gd name="T60" fmla="*/ 44 w 126"/>
                <a:gd name="T61" fmla="*/ 36 h 158"/>
                <a:gd name="T62" fmla="*/ 60 w 126"/>
                <a:gd name="T63" fmla="*/ 28 h 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6"/>
                <a:gd name="T97" fmla="*/ 0 h 158"/>
                <a:gd name="T98" fmla="*/ 126 w 126"/>
                <a:gd name="T99" fmla="*/ 158 h 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6" h="158">
                  <a:moveTo>
                    <a:pt x="60" y="28"/>
                  </a:moveTo>
                  <a:lnTo>
                    <a:pt x="60" y="28"/>
                  </a:lnTo>
                  <a:lnTo>
                    <a:pt x="68" y="28"/>
                  </a:lnTo>
                  <a:lnTo>
                    <a:pt x="76" y="30"/>
                  </a:lnTo>
                  <a:lnTo>
                    <a:pt x="84" y="34"/>
                  </a:lnTo>
                  <a:lnTo>
                    <a:pt x="90" y="38"/>
                  </a:lnTo>
                  <a:lnTo>
                    <a:pt x="96" y="44"/>
                  </a:lnTo>
                  <a:lnTo>
                    <a:pt x="102" y="52"/>
                  </a:lnTo>
                  <a:lnTo>
                    <a:pt x="110" y="72"/>
                  </a:lnTo>
                  <a:lnTo>
                    <a:pt x="114" y="92"/>
                  </a:lnTo>
                  <a:lnTo>
                    <a:pt x="118" y="126"/>
                  </a:lnTo>
                  <a:lnTo>
                    <a:pt x="122" y="126"/>
                  </a:lnTo>
                  <a:lnTo>
                    <a:pt x="126" y="112"/>
                  </a:lnTo>
                  <a:lnTo>
                    <a:pt x="126" y="96"/>
                  </a:lnTo>
                  <a:lnTo>
                    <a:pt x="124" y="72"/>
                  </a:lnTo>
                  <a:lnTo>
                    <a:pt x="116" y="48"/>
                  </a:lnTo>
                  <a:lnTo>
                    <a:pt x="112" y="38"/>
                  </a:lnTo>
                  <a:lnTo>
                    <a:pt x="106" y="28"/>
                  </a:lnTo>
                  <a:lnTo>
                    <a:pt x="100" y="20"/>
                  </a:lnTo>
                  <a:lnTo>
                    <a:pt x="92" y="12"/>
                  </a:lnTo>
                  <a:lnTo>
                    <a:pt x="84" y="8"/>
                  </a:lnTo>
                  <a:lnTo>
                    <a:pt x="76" y="4"/>
                  </a:lnTo>
                  <a:lnTo>
                    <a:pt x="68" y="2"/>
                  </a:lnTo>
                  <a:lnTo>
                    <a:pt x="58" y="0"/>
                  </a:lnTo>
                  <a:lnTo>
                    <a:pt x="50" y="2"/>
                  </a:lnTo>
                  <a:lnTo>
                    <a:pt x="42" y="4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0" y="44"/>
                  </a:lnTo>
                  <a:lnTo>
                    <a:pt x="4" y="68"/>
                  </a:lnTo>
                  <a:lnTo>
                    <a:pt x="0" y="90"/>
                  </a:lnTo>
                  <a:lnTo>
                    <a:pt x="6" y="124"/>
                  </a:lnTo>
                  <a:lnTo>
                    <a:pt x="12" y="138"/>
                  </a:lnTo>
                  <a:lnTo>
                    <a:pt x="20" y="150"/>
                  </a:lnTo>
                  <a:lnTo>
                    <a:pt x="28" y="156"/>
                  </a:lnTo>
                  <a:lnTo>
                    <a:pt x="38" y="158"/>
                  </a:lnTo>
                  <a:lnTo>
                    <a:pt x="42" y="156"/>
                  </a:lnTo>
                  <a:lnTo>
                    <a:pt x="46" y="154"/>
                  </a:lnTo>
                  <a:lnTo>
                    <a:pt x="48" y="150"/>
                  </a:lnTo>
                  <a:lnTo>
                    <a:pt x="48" y="144"/>
                  </a:lnTo>
                  <a:lnTo>
                    <a:pt x="40" y="130"/>
                  </a:lnTo>
                  <a:lnTo>
                    <a:pt x="32" y="116"/>
                  </a:lnTo>
                  <a:lnTo>
                    <a:pt x="30" y="102"/>
                  </a:lnTo>
                  <a:lnTo>
                    <a:pt x="28" y="88"/>
                  </a:lnTo>
                  <a:lnTo>
                    <a:pt x="30" y="74"/>
                  </a:lnTo>
                  <a:lnTo>
                    <a:pt x="34" y="58"/>
                  </a:lnTo>
                  <a:lnTo>
                    <a:pt x="38" y="46"/>
                  </a:lnTo>
                  <a:lnTo>
                    <a:pt x="44" y="36"/>
                  </a:lnTo>
                  <a:lnTo>
                    <a:pt x="52" y="30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26" name="Freeform 27"/>
            <p:cNvSpPr>
              <a:spLocks/>
            </p:cNvSpPr>
            <p:nvPr/>
          </p:nvSpPr>
          <p:spPr bwMode="auto">
            <a:xfrm>
              <a:off x="876742" y="3680632"/>
              <a:ext cx="117417" cy="134638"/>
            </a:xfrm>
            <a:custGeom>
              <a:avLst/>
              <a:gdLst>
                <a:gd name="T0" fmla="*/ 104 w 150"/>
                <a:gd name="T1" fmla="*/ 14 h 172"/>
                <a:gd name="T2" fmla="*/ 122 w 150"/>
                <a:gd name="T3" fmla="*/ 18 h 172"/>
                <a:gd name="T4" fmla="*/ 128 w 150"/>
                <a:gd name="T5" fmla="*/ 16 h 172"/>
                <a:gd name="T6" fmla="*/ 124 w 150"/>
                <a:gd name="T7" fmla="*/ 8 h 172"/>
                <a:gd name="T8" fmla="*/ 104 w 150"/>
                <a:gd name="T9" fmla="*/ 0 h 172"/>
                <a:gd name="T10" fmla="*/ 90 w 150"/>
                <a:gd name="T11" fmla="*/ 0 h 172"/>
                <a:gd name="T12" fmla="*/ 68 w 150"/>
                <a:gd name="T13" fmla="*/ 2 h 172"/>
                <a:gd name="T14" fmla="*/ 48 w 150"/>
                <a:gd name="T15" fmla="*/ 10 h 172"/>
                <a:gd name="T16" fmla="*/ 32 w 150"/>
                <a:gd name="T17" fmla="*/ 24 h 172"/>
                <a:gd name="T18" fmla="*/ 18 w 150"/>
                <a:gd name="T19" fmla="*/ 44 h 172"/>
                <a:gd name="T20" fmla="*/ 10 w 150"/>
                <a:gd name="T21" fmla="*/ 58 h 172"/>
                <a:gd name="T22" fmla="*/ 2 w 150"/>
                <a:gd name="T23" fmla="*/ 84 h 172"/>
                <a:gd name="T24" fmla="*/ 0 w 150"/>
                <a:gd name="T25" fmla="*/ 98 h 172"/>
                <a:gd name="T26" fmla="*/ 8 w 150"/>
                <a:gd name="T27" fmla="*/ 136 h 172"/>
                <a:gd name="T28" fmla="*/ 24 w 150"/>
                <a:gd name="T29" fmla="*/ 158 h 172"/>
                <a:gd name="T30" fmla="*/ 38 w 150"/>
                <a:gd name="T31" fmla="*/ 168 h 172"/>
                <a:gd name="T32" fmla="*/ 54 w 150"/>
                <a:gd name="T33" fmla="*/ 172 h 172"/>
                <a:gd name="T34" fmla="*/ 62 w 150"/>
                <a:gd name="T35" fmla="*/ 172 h 172"/>
                <a:gd name="T36" fmla="*/ 86 w 150"/>
                <a:gd name="T37" fmla="*/ 166 h 172"/>
                <a:gd name="T38" fmla="*/ 118 w 150"/>
                <a:gd name="T39" fmla="*/ 150 h 172"/>
                <a:gd name="T40" fmla="*/ 132 w 150"/>
                <a:gd name="T41" fmla="*/ 142 h 172"/>
                <a:gd name="T42" fmla="*/ 148 w 150"/>
                <a:gd name="T43" fmla="*/ 126 h 172"/>
                <a:gd name="T44" fmla="*/ 150 w 150"/>
                <a:gd name="T45" fmla="*/ 120 h 172"/>
                <a:gd name="T46" fmla="*/ 138 w 150"/>
                <a:gd name="T47" fmla="*/ 106 h 172"/>
                <a:gd name="T48" fmla="*/ 88 w 150"/>
                <a:gd name="T49" fmla="*/ 134 h 172"/>
                <a:gd name="T50" fmla="*/ 56 w 150"/>
                <a:gd name="T51" fmla="*/ 144 h 172"/>
                <a:gd name="T52" fmla="*/ 48 w 150"/>
                <a:gd name="T53" fmla="*/ 144 h 172"/>
                <a:gd name="T54" fmla="*/ 36 w 150"/>
                <a:gd name="T55" fmla="*/ 132 h 172"/>
                <a:gd name="T56" fmla="*/ 32 w 150"/>
                <a:gd name="T57" fmla="*/ 122 h 172"/>
                <a:gd name="T58" fmla="*/ 24 w 150"/>
                <a:gd name="T59" fmla="*/ 94 h 172"/>
                <a:gd name="T60" fmla="*/ 36 w 150"/>
                <a:gd name="T61" fmla="*/ 54 h 172"/>
                <a:gd name="T62" fmla="*/ 40 w 150"/>
                <a:gd name="T63" fmla="*/ 44 h 172"/>
                <a:gd name="T64" fmla="*/ 54 w 150"/>
                <a:gd name="T65" fmla="*/ 28 h 172"/>
                <a:gd name="T66" fmla="*/ 72 w 150"/>
                <a:gd name="T67" fmla="*/ 18 h 172"/>
                <a:gd name="T68" fmla="*/ 92 w 150"/>
                <a:gd name="T69" fmla="*/ 14 h 172"/>
                <a:gd name="T70" fmla="*/ 104 w 150"/>
                <a:gd name="T71" fmla="*/ 14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0"/>
                <a:gd name="T109" fmla="*/ 0 h 172"/>
                <a:gd name="T110" fmla="*/ 150 w 150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0" h="172">
                  <a:moveTo>
                    <a:pt x="104" y="14"/>
                  </a:moveTo>
                  <a:lnTo>
                    <a:pt x="104" y="14"/>
                  </a:lnTo>
                  <a:lnTo>
                    <a:pt x="116" y="16"/>
                  </a:lnTo>
                  <a:lnTo>
                    <a:pt x="122" y="18"/>
                  </a:lnTo>
                  <a:lnTo>
                    <a:pt x="128" y="22"/>
                  </a:lnTo>
                  <a:lnTo>
                    <a:pt x="128" y="16"/>
                  </a:lnTo>
                  <a:lnTo>
                    <a:pt x="124" y="8"/>
                  </a:lnTo>
                  <a:lnTo>
                    <a:pt x="116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8" y="1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18" y="44"/>
                  </a:lnTo>
                  <a:lnTo>
                    <a:pt x="10" y="58"/>
                  </a:lnTo>
                  <a:lnTo>
                    <a:pt x="4" y="72"/>
                  </a:lnTo>
                  <a:lnTo>
                    <a:pt x="2" y="84"/>
                  </a:lnTo>
                  <a:lnTo>
                    <a:pt x="0" y="98"/>
                  </a:lnTo>
                  <a:lnTo>
                    <a:pt x="8" y="136"/>
                  </a:lnTo>
                  <a:lnTo>
                    <a:pt x="18" y="152"/>
                  </a:lnTo>
                  <a:lnTo>
                    <a:pt x="24" y="158"/>
                  </a:lnTo>
                  <a:lnTo>
                    <a:pt x="30" y="164"/>
                  </a:lnTo>
                  <a:lnTo>
                    <a:pt x="38" y="168"/>
                  </a:lnTo>
                  <a:lnTo>
                    <a:pt x="46" y="170"/>
                  </a:lnTo>
                  <a:lnTo>
                    <a:pt x="54" y="172"/>
                  </a:lnTo>
                  <a:lnTo>
                    <a:pt x="62" y="172"/>
                  </a:lnTo>
                  <a:lnTo>
                    <a:pt x="74" y="172"/>
                  </a:lnTo>
                  <a:lnTo>
                    <a:pt x="86" y="166"/>
                  </a:lnTo>
                  <a:lnTo>
                    <a:pt x="102" y="160"/>
                  </a:lnTo>
                  <a:lnTo>
                    <a:pt x="118" y="150"/>
                  </a:lnTo>
                  <a:lnTo>
                    <a:pt x="132" y="142"/>
                  </a:lnTo>
                  <a:lnTo>
                    <a:pt x="142" y="132"/>
                  </a:lnTo>
                  <a:lnTo>
                    <a:pt x="148" y="126"/>
                  </a:lnTo>
                  <a:lnTo>
                    <a:pt x="150" y="120"/>
                  </a:lnTo>
                  <a:lnTo>
                    <a:pt x="138" y="106"/>
                  </a:lnTo>
                  <a:lnTo>
                    <a:pt x="112" y="122"/>
                  </a:lnTo>
                  <a:lnTo>
                    <a:pt x="88" y="134"/>
                  </a:lnTo>
                  <a:lnTo>
                    <a:pt x="70" y="142"/>
                  </a:lnTo>
                  <a:lnTo>
                    <a:pt x="56" y="144"/>
                  </a:lnTo>
                  <a:lnTo>
                    <a:pt x="48" y="144"/>
                  </a:lnTo>
                  <a:lnTo>
                    <a:pt x="42" y="138"/>
                  </a:lnTo>
                  <a:lnTo>
                    <a:pt x="36" y="132"/>
                  </a:lnTo>
                  <a:lnTo>
                    <a:pt x="32" y="122"/>
                  </a:lnTo>
                  <a:lnTo>
                    <a:pt x="26" y="108"/>
                  </a:lnTo>
                  <a:lnTo>
                    <a:pt x="24" y="94"/>
                  </a:lnTo>
                  <a:lnTo>
                    <a:pt x="36" y="54"/>
                  </a:lnTo>
                  <a:lnTo>
                    <a:pt x="40" y="44"/>
                  </a:lnTo>
                  <a:lnTo>
                    <a:pt x="48" y="36"/>
                  </a:lnTo>
                  <a:lnTo>
                    <a:pt x="54" y="28"/>
                  </a:lnTo>
                  <a:lnTo>
                    <a:pt x="64" y="24"/>
                  </a:lnTo>
                  <a:lnTo>
                    <a:pt x="72" y="18"/>
                  </a:lnTo>
                  <a:lnTo>
                    <a:pt x="82" y="16"/>
                  </a:lnTo>
                  <a:lnTo>
                    <a:pt x="92" y="14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27" name="Freeform 28"/>
            <p:cNvSpPr>
              <a:spLocks noEditPoints="1"/>
            </p:cNvSpPr>
            <p:nvPr/>
          </p:nvSpPr>
          <p:spPr bwMode="auto">
            <a:xfrm>
              <a:off x="1172632" y="3030925"/>
              <a:ext cx="524462" cy="410176"/>
            </a:xfrm>
            <a:custGeom>
              <a:avLst/>
              <a:gdLst>
                <a:gd name="T0" fmla="*/ 670 w 670"/>
                <a:gd name="T1" fmla="*/ 234 h 524"/>
                <a:gd name="T2" fmla="*/ 660 w 670"/>
                <a:gd name="T3" fmla="*/ 182 h 524"/>
                <a:gd name="T4" fmla="*/ 638 w 670"/>
                <a:gd name="T5" fmla="*/ 132 h 524"/>
                <a:gd name="T6" fmla="*/ 608 w 670"/>
                <a:gd name="T7" fmla="*/ 88 h 524"/>
                <a:gd name="T8" fmla="*/ 528 w 670"/>
                <a:gd name="T9" fmla="*/ 30 h 524"/>
                <a:gd name="T10" fmla="*/ 424 w 670"/>
                <a:gd name="T11" fmla="*/ 2 h 524"/>
                <a:gd name="T12" fmla="*/ 332 w 670"/>
                <a:gd name="T13" fmla="*/ 4 h 524"/>
                <a:gd name="T14" fmla="*/ 260 w 670"/>
                <a:gd name="T15" fmla="*/ 14 h 524"/>
                <a:gd name="T16" fmla="*/ 198 w 670"/>
                <a:gd name="T17" fmla="*/ 36 h 524"/>
                <a:gd name="T18" fmla="*/ 142 w 670"/>
                <a:gd name="T19" fmla="*/ 68 h 524"/>
                <a:gd name="T20" fmla="*/ 94 w 670"/>
                <a:gd name="T21" fmla="*/ 110 h 524"/>
                <a:gd name="T22" fmla="*/ 66 w 670"/>
                <a:gd name="T23" fmla="*/ 144 h 524"/>
                <a:gd name="T24" fmla="*/ 22 w 670"/>
                <a:gd name="T25" fmla="*/ 218 h 524"/>
                <a:gd name="T26" fmla="*/ 4 w 670"/>
                <a:gd name="T27" fmla="*/ 276 h 524"/>
                <a:gd name="T28" fmla="*/ 2 w 670"/>
                <a:gd name="T29" fmla="*/ 314 h 524"/>
                <a:gd name="T30" fmla="*/ 10 w 670"/>
                <a:gd name="T31" fmla="*/ 366 h 524"/>
                <a:gd name="T32" fmla="*/ 32 w 670"/>
                <a:gd name="T33" fmla="*/ 410 h 524"/>
                <a:gd name="T34" fmla="*/ 52 w 670"/>
                <a:gd name="T35" fmla="*/ 436 h 524"/>
                <a:gd name="T36" fmla="*/ 88 w 670"/>
                <a:gd name="T37" fmla="*/ 466 h 524"/>
                <a:gd name="T38" fmla="*/ 186 w 670"/>
                <a:gd name="T39" fmla="*/ 510 h 524"/>
                <a:gd name="T40" fmla="*/ 320 w 670"/>
                <a:gd name="T41" fmla="*/ 524 h 524"/>
                <a:gd name="T42" fmla="*/ 402 w 670"/>
                <a:gd name="T43" fmla="*/ 518 h 524"/>
                <a:gd name="T44" fmla="*/ 504 w 670"/>
                <a:gd name="T45" fmla="*/ 496 h 524"/>
                <a:gd name="T46" fmla="*/ 582 w 670"/>
                <a:gd name="T47" fmla="*/ 454 h 524"/>
                <a:gd name="T48" fmla="*/ 636 w 670"/>
                <a:gd name="T49" fmla="*/ 394 h 524"/>
                <a:gd name="T50" fmla="*/ 666 w 670"/>
                <a:gd name="T51" fmla="*/ 314 h 524"/>
                <a:gd name="T52" fmla="*/ 670 w 670"/>
                <a:gd name="T53" fmla="*/ 252 h 524"/>
                <a:gd name="T54" fmla="*/ 646 w 670"/>
                <a:gd name="T55" fmla="*/ 300 h 524"/>
                <a:gd name="T56" fmla="*/ 634 w 670"/>
                <a:gd name="T57" fmla="*/ 346 h 524"/>
                <a:gd name="T58" fmla="*/ 614 w 670"/>
                <a:gd name="T59" fmla="*/ 386 h 524"/>
                <a:gd name="T60" fmla="*/ 576 w 670"/>
                <a:gd name="T61" fmla="*/ 424 h 524"/>
                <a:gd name="T62" fmla="*/ 528 w 670"/>
                <a:gd name="T63" fmla="*/ 454 h 524"/>
                <a:gd name="T64" fmla="*/ 468 w 670"/>
                <a:gd name="T65" fmla="*/ 478 h 524"/>
                <a:gd name="T66" fmla="*/ 338 w 670"/>
                <a:gd name="T67" fmla="*/ 498 h 524"/>
                <a:gd name="T68" fmla="*/ 238 w 670"/>
                <a:gd name="T69" fmla="*/ 498 h 524"/>
                <a:gd name="T70" fmla="*/ 142 w 670"/>
                <a:gd name="T71" fmla="*/ 480 h 524"/>
                <a:gd name="T72" fmla="*/ 72 w 670"/>
                <a:gd name="T73" fmla="*/ 438 h 524"/>
                <a:gd name="T74" fmla="*/ 44 w 670"/>
                <a:gd name="T75" fmla="*/ 406 h 524"/>
                <a:gd name="T76" fmla="*/ 24 w 670"/>
                <a:gd name="T77" fmla="*/ 364 h 524"/>
                <a:gd name="T78" fmla="*/ 14 w 670"/>
                <a:gd name="T79" fmla="*/ 314 h 524"/>
                <a:gd name="T80" fmla="*/ 14 w 670"/>
                <a:gd name="T81" fmla="*/ 280 h 524"/>
                <a:gd name="T82" fmla="*/ 38 w 670"/>
                <a:gd name="T83" fmla="*/ 218 h 524"/>
                <a:gd name="T84" fmla="*/ 68 w 670"/>
                <a:gd name="T85" fmla="*/ 172 h 524"/>
                <a:gd name="T86" fmla="*/ 106 w 670"/>
                <a:gd name="T87" fmla="*/ 128 h 524"/>
                <a:gd name="T88" fmla="*/ 188 w 670"/>
                <a:gd name="T89" fmla="*/ 66 h 524"/>
                <a:gd name="T90" fmla="*/ 276 w 670"/>
                <a:gd name="T91" fmla="*/ 32 h 524"/>
                <a:gd name="T92" fmla="*/ 336 w 670"/>
                <a:gd name="T93" fmla="*/ 24 h 524"/>
                <a:gd name="T94" fmla="*/ 464 w 670"/>
                <a:gd name="T95" fmla="*/ 38 h 524"/>
                <a:gd name="T96" fmla="*/ 558 w 670"/>
                <a:gd name="T97" fmla="*/ 80 h 524"/>
                <a:gd name="T98" fmla="*/ 604 w 670"/>
                <a:gd name="T99" fmla="*/ 122 h 524"/>
                <a:gd name="T100" fmla="*/ 630 w 670"/>
                <a:gd name="T101" fmla="*/ 164 h 524"/>
                <a:gd name="T102" fmla="*/ 644 w 670"/>
                <a:gd name="T103" fmla="*/ 214 h 524"/>
                <a:gd name="T104" fmla="*/ 646 w 670"/>
                <a:gd name="T105" fmla="*/ 250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0"/>
                <a:gd name="T160" fmla="*/ 0 h 524"/>
                <a:gd name="T161" fmla="*/ 670 w 670"/>
                <a:gd name="T162" fmla="*/ 524 h 5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0" h="524">
                  <a:moveTo>
                    <a:pt x="670" y="252"/>
                  </a:moveTo>
                  <a:lnTo>
                    <a:pt x="670" y="252"/>
                  </a:lnTo>
                  <a:lnTo>
                    <a:pt x="670" y="234"/>
                  </a:lnTo>
                  <a:lnTo>
                    <a:pt x="668" y="216"/>
                  </a:lnTo>
                  <a:lnTo>
                    <a:pt x="664" y="200"/>
                  </a:lnTo>
                  <a:lnTo>
                    <a:pt x="660" y="182"/>
                  </a:lnTo>
                  <a:lnTo>
                    <a:pt x="654" y="166"/>
                  </a:lnTo>
                  <a:lnTo>
                    <a:pt x="646" y="150"/>
                  </a:lnTo>
                  <a:lnTo>
                    <a:pt x="638" y="132"/>
                  </a:lnTo>
                  <a:lnTo>
                    <a:pt x="628" y="116"/>
                  </a:lnTo>
                  <a:lnTo>
                    <a:pt x="608" y="88"/>
                  </a:lnTo>
                  <a:lnTo>
                    <a:pt x="584" y="66"/>
                  </a:lnTo>
                  <a:lnTo>
                    <a:pt x="558" y="46"/>
                  </a:lnTo>
                  <a:lnTo>
                    <a:pt x="528" y="30"/>
                  </a:lnTo>
                  <a:lnTo>
                    <a:pt x="496" y="18"/>
                  </a:lnTo>
                  <a:lnTo>
                    <a:pt x="462" y="8"/>
                  </a:lnTo>
                  <a:lnTo>
                    <a:pt x="424" y="2"/>
                  </a:lnTo>
                  <a:lnTo>
                    <a:pt x="382" y="0"/>
                  </a:lnTo>
                  <a:lnTo>
                    <a:pt x="332" y="4"/>
                  </a:lnTo>
                  <a:lnTo>
                    <a:pt x="308" y="6"/>
                  </a:lnTo>
                  <a:lnTo>
                    <a:pt x="284" y="10"/>
                  </a:lnTo>
                  <a:lnTo>
                    <a:pt x="260" y="14"/>
                  </a:lnTo>
                  <a:lnTo>
                    <a:pt x="238" y="22"/>
                  </a:lnTo>
                  <a:lnTo>
                    <a:pt x="218" y="28"/>
                  </a:lnTo>
                  <a:lnTo>
                    <a:pt x="198" y="36"/>
                  </a:lnTo>
                  <a:lnTo>
                    <a:pt x="178" y="46"/>
                  </a:lnTo>
                  <a:lnTo>
                    <a:pt x="160" y="56"/>
                  </a:lnTo>
                  <a:lnTo>
                    <a:pt x="142" y="68"/>
                  </a:lnTo>
                  <a:lnTo>
                    <a:pt x="126" y="82"/>
                  </a:lnTo>
                  <a:lnTo>
                    <a:pt x="110" y="96"/>
                  </a:lnTo>
                  <a:lnTo>
                    <a:pt x="94" y="110"/>
                  </a:lnTo>
                  <a:lnTo>
                    <a:pt x="80" y="126"/>
                  </a:lnTo>
                  <a:lnTo>
                    <a:pt x="66" y="144"/>
                  </a:lnTo>
                  <a:lnTo>
                    <a:pt x="50" y="168"/>
                  </a:lnTo>
                  <a:lnTo>
                    <a:pt x="36" y="192"/>
                  </a:lnTo>
                  <a:lnTo>
                    <a:pt x="22" y="218"/>
                  </a:lnTo>
                  <a:lnTo>
                    <a:pt x="12" y="244"/>
                  </a:lnTo>
                  <a:lnTo>
                    <a:pt x="4" y="276"/>
                  </a:lnTo>
                  <a:lnTo>
                    <a:pt x="0" y="296"/>
                  </a:lnTo>
                  <a:lnTo>
                    <a:pt x="2" y="314"/>
                  </a:lnTo>
                  <a:lnTo>
                    <a:pt x="2" y="332"/>
                  </a:lnTo>
                  <a:lnTo>
                    <a:pt x="6" y="348"/>
                  </a:lnTo>
                  <a:lnTo>
                    <a:pt x="10" y="366"/>
                  </a:lnTo>
                  <a:lnTo>
                    <a:pt x="16" y="380"/>
                  </a:lnTo>
                  <a:lnTo>
                    <a:pt x="24" y="396"/>
                  </a:lnTo>
                  <a:lnTo>
                    <a:pt x="32" y="410"/>
                  </a:lnTo>
                  <a:lnTo>
                    <a:pt x="42" y="424"/>
                  </a:lnTo>
                  <a:lnTo>
                    <a:pt x="52" y="436"/>
                  </a:lnTo>
                  <a:lnTo>
                    <a:pt x="62" y="446"/>
                  </a:lnTo>
                  <a:lnTo>
                    <a:pt x="74" y="458"/>
                  </a:lnTo>
                  <a:lnTo>
                    <a:pt x="88" y="466"/>
                  </a:lnTo>
                  <a:lnTo>
                    <a:pt x="116" y="484"/>
                  </a:lnTo>
                  <a:lnTo>
                    <a:pt x="148" y="498"/>
                  </a:lnTo>
                  <a:lnTo>
                    <a:pt x="186" y="510"/>
                  </a:lnTo>
                  <a:lnTo>
                    <a:pt x="226" y="516"/>
                  </a:lnTo>
                  <a:lnTo>
                    <a:pt x="272" y="522"/>
                  </a:lnTo>
                  <a:lnTo>
                    <a:pt x="320" y="524"/>
                  </a:lnTo>
                  <a:lnTo>
                    <a:pt x="362" y="522"/>
                  </a:lnTo>
                  <a:lnTo>
                    <a:pt x="402" y="518"/>
                  </a:lnTo>
                  <a:lnTo>
                    <a:pt x="438" y="514"/>
                  </a:lnTo>
                  <a:lnTo>
                    <a:pt x="474" y="506"/>
                  </a:lnTo>
                  <a:lnTo>
                    <a:pt x="504" y="496"/>
                  </a:lnTo>
                  <a:lnTo>
                    <a:pt x="534" y="484"/>
                  </a:lnTo>
                  <a:lnTo>
                    <a:pt x="560" y="470"/>
                  </a:lnTo>
                  <a:lnTo>
                    <a:pt x="582" y="454"/>
                  </a:lnTo>
                  <a:lnTo>
                    <a:pt x="604" y="436"/>
                  </a:lnTo>
                  <a:lnTo>
                    <a:pt x="622" y="416"/>
                  </a:lnTo>
                  <a:lnTo>
                    <a:pt x="636" y="394"/>
                  </a:lnTo>
                  <a:lnTo>
                    <a:pt x="648" y="370"/>
                  </a:lnTo>
                  <a:lnTo>
                    <a:pt x="658" y="344"/>
                  </a:lnTo>
                  <a:lnTo>
                    <a:pt x="666" y="314"/>
                  </a:lnTo>
                  <a:lnTo>
                    <a:pt x="670" y="284"/>
                  </a:lnTo>
                  <a:lnTo>
                    <a:pt x="670" y="252"/>
                  </a:lnTo>
                  <a:close/>
                  <a:moveTo>
                    <a:pt x="646" y="250"/>
                  </a:moveTo>
                  <a:lnTo>
                    <a:pt x="646" y="250"/>
                  </a:lnTo>
                  <a:lnTo>
                    <a:pt x="646" y="300"/>
                  </a:lnTo>
                  <a:lnTo>
                    <a:pt x="642" y="324"/>
                  </a:lnTo>
                  <a:lnTo>
                    <a:pt x="634" y="346"/>
                  </a:lnTo>
                  <a:lnTo>
                    <a:pt x="626" y="366"/>
                  </a:lnTo>
                  <a:lnTo>
                    <a:pt x="614" y="386"/>
                  </a:lnTo>
                  <a:lnTo>
                    <a:pt x="602" y="400"/>
                  </a:lnTo>
                  <a:lnTo>
                    <a:pt x="590" y="412"/>
                  </a:lnTo>
                  <a:lnTo>
                    <a:pt x="576" y="424"/>
                  </a:lnTo>
                  <a:lnTo>
                    <a:pt x="562" y="436"/>
                  </a:lnTo>
                  <a:lnTo>
                    <a:pt x="546" y="446"/>
                  </a:lnTo>
                  <a:lnTo>
                    <a:pt x="528" y="454"/>
                  </a:lnTo>
                  <a:lnTo>
                    <a:pt x="510" y="464"/>
                  </a:lnTo>
                  <a:lnTo>
                    <a:pt x="488" y="470"/>
                  </a:lnTo>
                  <a:lnTo>
                    <a:pt x="468" y="478"/>
                  </a:lnTo>
                  <a:lnTo>
                    <a:pt x="444" y="484"/>
                  </a:lnTo>
                  <a:lnTo>
                    <a:pt x="394" y="492"/>
                  </a:lnTo>
                  <a:lnTo>
                    <a:pt x="338" y="498"/>
                  </a:lnTo>
                  <a:lnTo>
                    <a:pt x="276" y="500"/>
                  </a:lnTo>
                  <a:lnTo>
                    <a:pt x="238" y="498"/>
                  </a:lnTo>
                  <a:lnTo>
                    <a:pt x="204" y="494"/>
                  </a:lnTo>
                  <a:lnTo>
                    <a:pt x="170" y="488"/>
                  </a:lnTo>
                  <a:lnTo>
                    <a:pt x="142" y="480"/>
                  </a:lnTo>
                  <a:lnTo>
                    <a:pt x="116" y="468"/>
                  </a:lnTo>
                  <a:lnTo>
                    <a:pt x="92" y="454"/>
                  </a:lnTo>
                  <a:lnTo>
                    <a:pt x="72" y="438"/>
                  </a:lnTo>
                  <a:lnTo>
                    <a:pt x="54" y="420"/>
                  </a:lnTo>
                  <a:lnTo>
                    <a:pt x="44" y="406"/>
                  </a:lnTo>
                  <a:lnTo>
                    <a:pt x="36" y="392"/>
                  </a:lnTo>
                  <a:lnTo>
                    <a:pt x="28" y="378"/>
                  </a:lnTo>
                  <a:lnTo>
                    <a:pt x="24" y="364"/>
                  </a:lnTo>
                  <a:lnTo>
                    <a:pt x="18" y="348"/>
                  </a:lnTo>
                  <a:lnTo>
                    <a:pt x="16" y="332"/>
                  </a:lnTo>
                  <a:lnTo>
                    <a:pt x="14" y="314"/>
                  </a:lnTo>
                  <a:lnTo>
                    <a:pt x="14" y="296"/>
                  </a:lnTo>
                  <a:lnTo>
                    <a:pt x="14" y="280"/>
                  </a:lnTo>
                  <a:lnTo>
                    <a:pt x="20" y="260"/>
                  </a:lnTo>
                  <a:lnTo>
                    <a:pt x="28" y="240"/>
                  </a:lnTo>
                  <a:lnTo>
                    <a:pt x="38" y="218"/>
                  </a:lnTo>
                  <a:lnTo>
                    <a:pt x="52" y="194"/>
                  </a:lnTo>
                  <a:lnTo>
                    <a:pt x="68" y="172"/>
                  </a:lnTo>
                  <a:lnTo>
                    <a:pt x="86" y="150"/>
                  </a:lnTo>
                  <a:lnTo>
                    <a:pt x="106" y="128"/>
                  </a:lnTo>
                  <a:lnTo>
                    <a:pt x="134" y="104"/>
                  </a:lnTo>
                  <a:lnTo>
                    <a:pt x="162" y="84"/>
                  </a:lnTo>
                  <a:lnTo>
                    <a:pt x="188" y="66"/>
                  </a:lnTo>
                  <a:lnTo>
                    <a:pt x="218" y="50"/>
                  </a:lnTo>
                  <a:lnTo>
                    <a:pt x="246" y="40"/>
                  </a:lnTo>
                  <a:lnTo>
                    <a:pt x="276" y="32"/>
                  </a:lnTo>
                  <a:lnTo>
                    <a:pt x="306" y="26"/>
                  </a:lnTo>
                  <a:lnTo>
                    <a:pt x="336" y="24"/>
                  </a:lnTo>
                  <a:lnTo>
                    <a:pt x="382" y="26"/>
                  </a:lnTo>
                  <a:lnTo>
                    <a:pt x="424" y="30"/>
                  </a:lnTo>
                  <a:lnTo>
                    <a:pt x="464" y="38"/>
                  </a:lnTo>
                  <a:lnTo>
                    <a:pt x="498" y="48"/>
                  </a:lnTo>
                  <a:lnTo>
                    <a:pt x="530" y="62"/>
                  </a:lnTo>
                  <a:lnTo>
                    <a:pt x="558" y="80"/>
                  </a:lnTo>
                  <a:lnTo>
                    <a:pt x="584" y="98"/>
                  </a:lnTo>
                  <a:lnTo>
                    <a:pt x="604" y="122"/>
                  </a:lnTo>
                  <a:lnTo>
                    <a:pt x="614" y="136"/>
                  </a:lnTo>
                  <a:lnTo>
                    <a:pt x="622" y="150"/>
                  </a:lnTo>
                  <a:lnTo>
                    <a:pt x="630" y="164"/>
                  </a:lnTo>
                  <a:lnTo>
                    <a:pt x="636" y="180"/>
                  </a:lnTo>
                  <a:lnTo>
                    <a:pt x="640" y="196"/>
                  </a:lnTo>
                  <a:lnTo>
                    <a:pt x="644" y="214"/>
                  </a:lnTo>
                  <a:lnTo>
                    <a:pt x="646" y="232"/>
                  </a:lnTo>
                  <a:lnTo>
                    <a:pt x="646" y="2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28" name="Freeform 29"/>
            <p:cNvSpPr>
              <a:spLocks noEditPoints="1"/>
            </p:cNvSpPr>
            <p:nvPr/>
          </p:nvSpPr>
          <p:spPr bwMode="auto">
            <a:xfrm>
              <a:off x="1244648" y="3117031"/>
              <a:ext cx="374169" cy="267710"/>
            </a:xfrm>
            <a:custGeom>
              <a:avLst/>
              <a:gdLst>
                <a:gd name="T0" fmla="*/ 476 w 478"/>
                <a:gd name="T1" fmla="*/ 144 h 342"/>
                <a:gd name="T2" fmla="*/ 452 w 478"/>
                <a:gd name="T3" fmla="*/ 78 h 342"/>
                <a:gd name="T4" fmla="*/ 424 w 478"/>
                <a:gd name="T5" fmla="*/ 44 h 342"/>
                <a:gd name="T6" fmla="*/ 364 w 478"/>
                <a:gd name="T7" fmla="*/ 10 h 342"/>
                <a:gd name="T8" fmla="*/ 284 w 478"/>
                <a:gd name="T9" fmla="*/ 0 h 342"/>
                <a:gd name="T10" fmla="*/ 262 w 478"/>
                <a:gd name="T11" fmla="*/ 2 h 342"/>
                <a:gd name="T12" fmla="*/ 196 w 478"/>
                <a:gd name="T13" fmla="*/ 18 h 342"/>
                <a:gd name="T14" fmla="*/ 114 w 478"/>
                <a:gd name="T15" fmla="*/ 48 h 342"/>
                <a:gd name="T16" fmla="*/ 54 w 478"/>
                <a:gd name="T17" fmla="*/ 88 h 342"/>
                <a:gd name="T18" fmla="*/ 30 w 478"/>
                <a:gd name="T19" fmla="*/ 112 h 342"/>
                <a:gd name="T20" fmla="*/ 8 w 478"/>
                <a:gd name="T21" fmla="*/ 150 h 342"/>
                <a:gd name="T22" fmla="*/ 0 w 478"/>
                <a:gd name="T23" fmla="*/ 188 h 342"/>
                <a:gd name="T24" fmla="*/ 6 w 478"/>
                <a:gd name="T25" fmla="*/ 232 h 342"/>
                <a:gd name="T26" fmla="*/ 28 w 478"/>
                <a:gd name="T27" fmla="*/ 274 h 342"/>
                <a:gd name="T28" fmla="*/ 72 w 478"/>
                <a:gd name="T29" fmla="*/ 316 h 342"/>
                <a:gd name="T30" fmla="*/ 134 w 478"/>
                <a:gd name="T31" fmla="*/ 338 h 342"/>
                <a:gd name="T32" fmla="*/ 184 w 478"/>
                <a:gd name="T33" fmla="*/ 342 h 342"/>
                <a:gd name="T34" fmla="*/ 284 w 478"/>
                <a:gd name="T35" fmla="*/ 336 h 342"/>
                <a:gd name="T36" fmla="*/ 362 w 478"/>
                <a:gd name="T37" fmla="*/ 318 h 342"/>
                <a:gd name="T38" fmla="*/ 422 w 478"/>
                <a:gd name="T39" fmla="*/ 286 h 342"/>
                <a:gd name="T40" fmla="*/ 458 w 478"/>
                <a:gd name="T41" fmla="*/ 244 h 342"/>
                <a:gd name="T42" fmla="*/ 476 w 478"/>
                <a:gd name="T43" fmla="*/ 188 h 342"/>
                <a:gd name="T44" fmla="*/ 430 w 478"/>
                <a:gd name="T45" fmla="*/ 86 h 342"/>
                <a:gd name="T46" fmla="*/ 450 w 478"/>
                <a:gd name="T47" fmla="*/ 122 h 342"/>
                <a:gd name="T48" fmla="*/ 456 w 478"/>
                <a:gd name="T49" fmla="*/ 166 h 342"/>
                <a:gd name="T50" fmla="*/ 448 w 478"/>
                <a:gd name="T51" fmla="*/ 214 h 342"/>
                <a:gd name="T52" fmla="*/ 422 w 478"/>
                <a:gd name="T53" fmla="*/ 252 h 342"/>
                <a:gd name="T54" fmla="*/ 380 w 478"/>
                <a:gd name="T55" fmla="*/ 282 h 342"/>
                <a:gd name="T56" fmla="*/ 320 w 478"/>
                <a:gd name="T57" fmla="*/ 304 h 342"/>
                <a:gd name="T58" fmla="*/ 216 w 478"/>
                <a:gd name="T59" fmla="*/ 322 h 342"/>
                <a:gd name="T60" fmla="*/ 150 w 478"/>
                <a:gd name="T61" fmla="*/ 318 h 342"/>
                <a:gd name="T62" fmla="*/ 96 w 478"/>
                <a:gd name="T63" fmla="*/ 302 h 342"/>
                <a:gd name="T64" fmla="*/ 54 w 478"/>
                <a:gd name="T65" fmla="*/ 272 h 342"/>
                <a:gd name="T66" fmla="*/ 34 w 478"/>
                <a:gd name="T67" fmla="*/ 242 h 342"/>
                <a:gd name="T68" fmla="*/ 22 w 478"/>
                <a:gd name="T69" fmla="*/ 188 h 342"/>
                <a:gd name="T70" fmla="*/ 32 w 478"/>
                <a:gd name="T71" fmla="*/ 158 h 342"/>
                <a:gd name="T72" fmla="*/ 58 w 478"/>
                <a:gd name="T73" fmla="*/ 116 h 342"/>
                <a:gd name="T74" fmla="*/ 86 w 478"/>
                <a:gd name="T75" fmla="*/ 84 h 342"/>
                <a:gd name="T76" fmla="*/ 150 w 478"/>
                <a:gd name="T77" fmla="*/ 44 h 342"/>
                <a:gd name="T78" fmla="*/ 228 w 478"/>
                <a:gd name="T79" fmla="*/ 24 h 342"/>
                <a:gd name="T80" fmla="*/ 286 w 478"/>
                <a:gd name="T81" fmla="*/ 24 h 342"/>
                <a:gd name="T82" fmla="*/ 362 w 478"/>
                <a:gd name="T83" fmla="*/ 40 h 342"/>
                <a:gd name="T84" fmla="*/ 416 w 478"/>
                <a:gd name="T85" fmla="*/ 72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8"/>
                <a:gd name="T130" fmla="*/ 0 h 342"/>
                <a:gd name="T131" fmla="*/ 478 w 478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8" h="342">
                  <a:moveTo>
                    <a:pt x="478" y="166"/>
                  </a:moveTo>
                  <a:lnTo>
                    <a:pt x="478" y="166"/>
                  </a:lnTo>
                  <a:lnTo>
                    <a:pt x="476" y="144"/>
                  </a:lnTo>
                  <a:lnTo>
                    <a:pt x="472" y="122"/>
                  </a:lnTo>
                  <a:lnTo>
                    <a:pt x="464" y="100"/>
                  </a:lnTo>
                  <a:lnTo>
                    <a:pt x="452" y="78"/>
                  </a:lnTo>
                  <a:lnTo>
                    <a:pt x="440" y="60"/>
                  </a:lnTo>
                  <a:lnTo>
                    <a:pt x="424" y="44"/>
                  </a:lnTo>
                  <a:lnTo>
                    <a:pt x="406" y="30"/>
                  </a:lnTo>
                  <a:lnTo>
                    <a:pt x="386" y="20"/>
                  </a:lnTo>
                  <a:lnTo>
                    <a:pt x="364" y="10"/>
                  </a:lnTo>
                  <a:lnTo>
                    <a:pt x="340" y="4"/>
                  </a:lnTo>
                  <a:lnTo>
                    <a:pt x="312" y="0"/>
                  </a:lnTo>
                  <a:lnTo>
                    <a:pt x="284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28" y="10"/>
                  </a:lnTo>
                  <a:lnTo>
                    <a:pt x="196" y="18"/>
                  </a:lnTo>
                  <a:lnTo>
                    <a:pt x="168" y="26"/>
                  </a:lnTo>
                  <a:lnTo>
                    <a:pt x="140" y="36"/>
                  </a:lnTo>
                  <a:lnTo>
                    <a:pt x="114" y="48"/>
                  </a:lnTo>
                  <a:lnTo>
                    <a:pt x="92" y="60"/>
                  </a:lnTo>
                  <a:lnTo>
                    <a:pt x="72" y="74"/>
                  </a:lnTo>
                  <a:lnTo>
                    <a:pt x="54" y="88"/>
                  </a:lnTo>
                  <a:lnTo>
                    <a:pt x="40" y="100"/>
                  </a:lnTo>
                  <a:lnTo>
                    <a:pt x="30" y="112"/>
                  </a:lnTo>
                  <a:lnTo>
                    <a:pt x="20" y="124"/>
                  </a:lnTo>
                  <a:lnTo>
                    <a:pt x="12" y="136"/>
                  </a:lnTo>
                  <a:lnTo>
                    <a:pt x="8" y="150"/>
                  </a:lnTo>
                  <a:lnTo>
                    <a:pt x="2" y="162"/>
                  </a:lnTo>
                  <a:lnTo>
                    <a:pt x="0" y="176"/>
                  </a:lnTo>
                  <a:lnTo>
                    <a:pt x="0" y="188"/>
                  </a:lnTo>
                  <a:lnTo>
                    <a:pt x="2" y="210"/>
                  </a:lnTo>
                  <a:lnTo>
                    <a:pt x="6" y="232"/>
                  </a:lnTo>
                  <a:lnTo>
                    <a:pt x="16" y="252"/>
                  </a:lnTo>
                  <a:lnTo>
                    <a:pt x="28" y="274"/>
                  </a:lnTo>
                  <a:lnTo>
                    <a:pt x="42" y="290"/>
                  </a:lnTo>
                  <a:lnTo>
                    <a:pt x="56" y="304"/>
                  </a:lnTo>
                  <a:lnTo>
                    <a:pt x="72" y="316"/>
                  </a:lnTo>
                  <a:lnTo>
                    <a:pt x="92" y="326"/>
                  </a:lnTo>
                  <a:lnTo>
                    <a:pt x="112" y="332"/>
                  </a:lnTo>
                  <a:lnTo>
                    <a:pt x="134" y="338"/>
                  </a:lnTo>
                  <a:lnTo>
                    <a:pt x="158" y="340"/>
                  </a:lnTo>
                  <a:lnTo>
                    <a:pt x="184" y="342"/>
                  </a:lnTo>
                  <a:lnTo>
                    <a:pt x="220" y="342"/>
                  </a:lnTo>
                  <a:lnTo>
                    <a:pt x="254" y="340"/>
                  </a:lnTo>
                  <a:lnTo>
                    <a:pt x="284" y="336"/>
                  </a:lnTo>
                  <a:lnTo>
                    <a:pt x="312" y="332"/>
                  </a:lnTo>
                  <a:lnTo>
                    <a:pt x="338" y="324"/>
                  </a:lnTo>
                  <a:lnTo>
                    <a:pt x="362" y="318"/>
                  </a:lnTo>
                  <a:lnTo>
                    <a:pt x="384" y="308"/>
                  </a:lnTo>
                  <a:lnTo>
                    <a:pt x="404" y="298"/>
                  </a:lnTo>
                  <a:lnTo>
                    <a:pt x="422" y="286"/>
                  </a:lnTo>
                  <a:lnTo>
                    <a:pt x="436" y="274"/>
                  </a:lnTo>
                  <a:lnTo>
                    <a:pt x="448" y="260"/>
                  </a:lnTo>
                  <a:lnTo>
                    <a:pt x="458" y="244"/>
                  </a:lnTo>
                  <a:lnTo>
                    <a:pt x="466" y="226"/>
                  </a:lnTo>
                  <a:lnTo>
                    <a:pt x="472" y="208"/>
                  </a:lnTo>
                  <a:lnTo>
                    <a:pt x="476" y="188"/>
                  </a:lnTo>
                  <a:lnTo>
                    <a:pt x="478" y="166"/>
                  </a:lnTo>
                  <a:close/>
                  <a:moveTo>
                    <a:pt x="430" y="86"/>
                  </a:moveTo>
                  <a:lnTo>
                    <a:pt x="430" y="86"/>
                  </a:lnTo>
                  <a:lnTo>
                    <a:pt x="440" y="104"/>
                  </a:lnTo>
                  <a:lnTo>
                    <a:pt x="450" y="122"/>
                  </a:lnTo>
                  <a:lnTo>
                    <a:pt x="454" y="144"/>
                  </a:lnTo>
                  <a:lnTo>
                    <a:pt x="456" y="166"/>
                  </a:lnTo>
                  <a:lnTo>
                    <a:pt x="454" y="184"/>
                  </a:lnTo>
                  <a:lnTo>
                    <a:pt x="452" y="198"/>
                  </a:lnTo>
                  <a:lnTo>
                    <a:pt x="448" y="214"/>
                  </a:lnTo>
                  <a:lnTo>
                    <a:pt x="440" y="228"/>
                  </a:lnTo>
                  <a:lnTo>
                    <a:pt x="432" y="240"/>
                  </a:lnTo>
                  <a:lnTo>
                    <a:pt x="422" y="252"/>
                  </a:lnTo>
                  <a:lnTo>
                    <a:pt x="410" y="264"/>
                  </a:lnTo>
                  <a:lnTo>
                    <a:pt x="396" y="274"/>
                  </a:lnTo>
                  <a:lnTo>
                    <a:pt x="380" y="282"/>
                  </a:lnTo>
                  <a:lnTo>
                    <a:pt x="362" y="290"/>
                  </a:lnTo>
                  <a:lnTo>
                    <a:pt x="342" y="298"/>
                  </a:lnTo>
                  <a:lnTo>
                    <a:pt x="320" y="304"/>
                  </a:lnTo>
                  <a:lnTo>
                    <a:pt x="298" y="310"/>
                  </a:lnTo>
                  <a:lnTo>
                    <a:pt x="272" y="314"/>
                  </a:lnTo>
                  <a:lnTo>
                    <a:pt x="216" y="322"/>
                  </a:lnTo>
                  <a:lnTo>
                    <a:pt x="170" y="320"/>
                  </a:lnTo>
                  <a:lnTo>
                    <a:pt x="150" y="318"/>
                  </a:lnTo>
                  <a:lnTo>
                    <a:pt x="130" y="314"/>
                  </a:lnTo>
                  <a:lnTo>
                    <a:pt x="112" y="308"/>
                  </a:lnTo>
                  <a:lnTo>
                    <a:pt x="96" y="302"/>
                  </a:lnTo>
                  <a:lnTo>
                    <a:pt x="80" y="294"/>
                  </a:lnTo>
                  <a:lnTo>
                    <a:pt x="66" y="284"/>
                  </a:lnTo>
                  <a:lnTo>
                    <a:pt x="54" y="272"/>
                  </a:lnTo>
                  <a:lnTo>
                    <a:pt x="44" y="258"/>
                  </a:lnTo>
                  <a:lnTo>
                    <a:pt x="34" y="242"/>
                  </a:lnTo>
                  <a:lnTo>
                    <a:pt x="28" y="224"/>
                  </a:lnTo>
                  <a:lnTo>
                    <a:pt x="22" y="206"/>
                  </a:lnTo>
                  <a:lnTo>
                    <a:pt x="22" y="188"/>
                  </a:lnTo>
                  <a:lnTo>
                    <a:pt x="24" y="178"/>
                  </a:lnTo>
                  <a:lnTo>
                    <a:pt x="32" y="158"/>
                  </a:lnTo>
                  <a:lnTo>
                    <a:pt x="48" y="130"/>
                  </a:lnTo>
                  <a:lnTo>
                    <a:pt x="58" y="116"/>
                  </a:lnTo>
                  <a:lnTo>
                    <a:pt x="68" y="102"/>
                  </a:lnTo>
                  <a:lnTo>
                    <a:pt x="86" y="84"/>
                  </a:lnTo>
                  <a:lnTo>
                    <a:pt x="106" y="68"/>
                  </a:lnTo>
                  <a:lnTo>
                    <a:pt x="128" y="54"/>
                  </a:lnTo>
                  <a:lnTo>
                    <a:pt x="150" y="44"/>
                  </a:lnTo>
                  <a:lnTo>
                    <a:pt x="174" y="34"/>
                  </a:lnTo>
                  <a:lnTo>
                    <a:pt x="200" y="28"/>
                  </a:lnTo>
                  <a:lnTo>
                    <a:pt x="228" y="24"/>
                  </a:lnTo>
                  <a:lnTo>
                    <a:pt x="256" y="24"/>
                  </a:lnTo>
                  <a:lnTo>
                    <a:pt x="286" y="24"/>
                  </a:lnTo>
                  <a:lnTo>
                    <a:pt x="314" y="28"/>
                  </a:lnTo>
                  <a:lnTo>
                    <a:pt x="340" y="32"/>
                  </a:lnTo>
                  <a:lnTo>
                    <a:pt x="362" y="40"/>
                  </a:lnTo>
                  <a:lnTo>
                    <a:pt x="382" y="48"/>
                  </a:lnTo>
                  <a:lnTo>
                    <a:pt x="400" y="58"/>
                  </a:lnTo>
                  <a:lnTo>
                    <a:pt x="416" y="72"/>
                  </a:lnTo>
                  <a:lnTo>
                    <a:pt x="43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29" name="Freeform 30"/>
            <p:cNvSpPr>
              <a:spLocks noEditPoints="1"/>
            </p:cNvSpPr>
            <p:nvPr/>
          </p:nvSpPr>
          <p:spPr bwMode="auto">
            <a:xfrm>
              <a:off x="1322926" y="3178088"/>
              <a:ext cx="223875" cy="162818"/>
            </a:xfrm>
            <a:custGeom>
              <a:avLst/>
              <a:gdLst>
                <a:gd name="T0" fmla="*/ 286 w 286"/>
                <a:gd name="T1" fmla="*/ 108 h 208"/>
                <a:gd name="T2" fmla="*/ 278 w 286"/>
                <a:gd name="T3" fmla="*/ 72 h 208"/>
                <a:gd name="T4" fmla="*/ 252 w 286"/>
                <a:gd name="T5" fmla="*/ 38 h 208"/>
                <a:gd name="T6" fmla="*/ 232 w 286"/>
                <a:gd name="T7" fmla="*/ 22 h 208"/>
                <a:gd name="T8" fmla="*/ 202 w 286"/>
                <a:gd name="T9" fmla="*/ 6 h 208"/>
                <a:gd name="T10" fmla="*/ 178 w 286"/>
                <a:gd name="T11" fmla="*/ 0 h 208"/>
                <a:gd name="T12" fmla="*/ 166 w 286"/>
                <a:gd name="T13" fmla="*/ 0 h 208"/>
                <a:gd name="T14" fmla="*/ 128 w 286"/>
                <a:gd name="T15" fmla="*/ 2 h 208"/>
                <a:gd name="T16" fmla="*/ 94 w 286"/>
                <a:gd name="T17" fmla="*/ 12 h 208"/>
                <a:gd name="T18" fmla="*/ 64 w 286"/>
                <a:gd name="T19" fmla="*/ 26 h 208"/>
                <a:gd name="T20" fmla="*/ 36 w 286"/>
                <a:gd name="T21" fmla="*/ 48 h 208"/>
                <a:gd name="T22" fmla="*/ 20 w 286"/>
                <a:gd name="T23" fmla="*/ 64 h 208"/>
                <a:gd name="T24" fmla="*/ 2 w 286"/>
                <a:gd name="T25" fmla="*/ 94 h 208"/>
                <a:gd name="T26" fmla="*/ 0 w 286"/>
                <a:gd name="T27" fmla="*/ 106 h 208"/>
                <a:gd name="T28" fmla="*/ 6 w 286"/>
                <a:gd name="T29" fmla="*/ 132 h 208"/>
                <a:gd name="T30" fmla="*/ 22 w 286"/>
                <a:gd name="T31" fmla="*/ 162 h 208"/>
                <a:gd name="T32" fmla="*/ 32 w 286"/>
                <a:gd name="T33" fmla="*/ 172 h 208"/>
                <a:gd name="T34" fmla="*/ 54 w 286"/>
                <a:gd name="T35" fmla="*/ 190 h 208"/>
                <a:gd name="T36" fmla="*/ 78 w 286"/>
                <a:gd name="T37" fmla="*/ 202 h 208"/>
                <a:gd name="T38" fmla="*/ 108 w 286"/>
                <a:gd name="T39" fmla="*/ 208 h 208"/>
                <a:gd name="T40" fmla="*/ 126 w 286"/>
                <a:gd name="T41" fmla="*/ 208 h 208"/>
                <a:gd name="T42" fmla="*/ 166 w 286"/>
                <a:gd name="T43" fmla="*/ 206 h 208"/>
                <a:gd name="T44" fmla="*/ 200 w 286"/>
                <a:gd name="T45" fmla="*/ 198 h 208"/>
                <a:gd name="T46" fmla="*/ 230 w 286"/>
                <a:gd name="T47" fmla="*/ 186 h 208"/>
                <a:gd name="T48" fmla="*/ 254 w 286"/>
                <a:gd name="T49" fmla="*/ 168 h 208"/>
                <a:gd name="T50" fmla="*/ 268 w 286"/>
                <a:gd name="T51" fmla="*/ 152 h 208"/>
                <a:gd name="T52" fmla="*/ 284 w 286"/>
                <a:gd name="T53" fmla="*/ 122 h 208"/>
                <a:gd name="T54" fmla="*/ 286 w 286"/>
                <a:gd name="T55" fmla="*/ 108 h 208"/>
                <a:gd name="T56" fmla="*/ 264 w 286"/>
                <a:gd name="T57" fmla="*/ 108 h 208"/>
                <a:gd name="T58" fmla="*/ 258 w 286"/>
                <a:gd name="T59" fmla="*/ 128 h 208"/>
                <a:gd name="T60" fmla="*/ 238 w 286"/>
                <a:gd name="T61" fmla="*/ 150 h 208"/>
                <a:gd name="T62" fmla="*/ 226 w 286"/>
                <a:gd name="T63" fmla="*/ 158 h 208"/>
                <a:gd name="T64" fmla="*/ 200 w 286"/>
                <a:gd name="T65" fmla="*/ 172 h 208"/>
                <a:gd name="T66" fmla="*/ 170 w 286"/>
                <a:gd name="T67" fmla="*/ 180 h 208"/>
                <a:gd name="T68" fmla="*/ 134 w 286"/>
                <a:gd name="T69" fmla="*/ 186 h 208"/>
                <a:gd name="T70" fmla="*/ 114 w 286"/>
                <a:gd name="T71" fmla="*/ 186 h 208"/>
                <a:gd name="T72" fmla="*/ 72 w 286"/>
                <a:gd name="T73" fmla="*/ 178 h 208"/>
                <a:gd name="T74" fmla="*/ 42 w 286"/>
                <a:gd name="T75" fmla="*/ 156 h 208"/>
                <a:gd name="T76" fmla="*/ 32 w 286"/>
                <a:gd name="T77" fmla="*/ 144 h 208"/>
                <a:gd name="T78" fmla="*/ 22 w 286"/>
                <a:gd name="T79" fmla="*/ 124 h 208"/>
                <a:gd name="T80" fmla="*/ 20 w 286"/>
                <a:gd name="T81" fmla="*/ 114 h 208"/>
                <a:gd name="T82" fmla="*/ 26 w 286"/>
                <a:gd name="T83" fmla="*/ 100 h 208"/>
                <a:gd name="T84" fmla="*/ 44 w 286"/>
                <a:gd name="T85" fmla="*/ 68 h 208"/>
                <a:gd name="T86" fmla="*/ 54 w 286"/>
                <a:gd name="T87" fmla="*/ 58 h 208"/>
                <a:gd name="T88" fmla="*/ 74 w 286"/>
                <a:gd name="T89" fmla="*/ 40 h 208"/>
                <a:gd name="T90" fmla="*/ 100 w 286"/>
                <a:gd name="T91" fmla="*/ 30 h 208"/>
                <a:gd name="T92" fmla="*/ 128 w 286"/>
                <a:gd name="T93" fmla="*/ 24 h 208"/>
                <a:gd name="T94" fmla="*/ 142 w 286"/>
                <a:gd name="T95" fmla="*/ 24 h 208"/>
                <a:gd name="T96" fmla="*/ 172 w 286"/>
                <a:gd name="T97" fmla="*/ 26 h 208"/>
                <a:gd name="T98" fmla="*/ 198 w 286"/>
                <a:gd name="T99" fmla="*/ 32 h 208"/>
                <a:gd name="T100" fmla="*/ 220 w 286"/>
                <a:gd name="T101" fmla="*/ 44 h 208"/>
                <a:gd name="T102" fmla="*/ 238 w 286"/>
                <a:gd name="T103" fmla="*/ 60 h 208"/>
                <a:gd name="T104" fmla="*/ 250 w 286"/>
                <a:gd name="T105" fmla="*/ 74 h 208"/>
                <a:gd name="T106" fmla="*/ 262 w 286"/>
                <a:gd name="T107" fmla="*/ 96 h 208"/>
                <a:gd name="T108" fmla="*/ 264 w 286"/>
                <a:gd name="T109" fmla="*/ 108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6"/>
                <a:gd name="T166" fmla="*/ 0 h 208"/>
                <a:gd name="T167" fmla="*/ 286 w 286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6" h="208">
                  <a:moveTo>
                    <a:pt x="286" y="108"/>
                  </a:moveTo>
                  <a:lnTo>
                    <a:pt x="286" y="108"/>
                  </a:lnTo>
                  <a:lnTo>
                    <a:pt x="284" y="90"/>
                  </a:lnTo>
                  <a:lnTo>
                    <a:pt x="278" y="72"/>
                  </a:lnTo>
                  <a:lnTo>
                    <a:pt x="266" y="56"/>
                  </a:lnTo>
                  <a:lnTo>
                    <a:pt x="252" y="38"/>
                  </a:lnTo>
                  <a:lnTo>
                    <a:pt x="232" y="22"/>
                  </a:lnTo>
                  <a:lnTo>
                    <a:pt x="212" y="10"/>
                  </a:lnTo>
                  <a:lnTo>
                    <a:pt x="202" y="6"/>
                  </a:lnTo>
                  <a:lnTo>
                    <a:pt x="190" y="2"/>
                  </a:lnTo>
                  <a:lnTo>
                    <a:pt x="178" y="0"/>
                  </a:lnTo>
                  <a:lnTo>
                    <a:pt x="166" y="0"/>
                  </a:lnTo>
                  <a:lnTo>
                    <a:pt x="148" y="0"/>
                  </a:lnTo>
                  <a:lnTo>
                    <a:pt x="128" y="2"/>
                  </a:lnTo>
                  <a:lnTo>
                    <a:pt x="112" y="6"/>
                  </a:lnTo>
                  <a:lnTo>
                    <a:pt x="94" y="12"/>
                  </a:lnTo>
                  <a:lnTo>
                    <a:pt x="78" y="18"/>
                  </a:lnTo>
                  <a:lnTo>
                    <a:pt x="64" y="26"/>
                  </a:lnTo>
                  <a:lnTo>
                    <a:pt x="50" y="36"/>
                  </a:lnTo>
                  <a:lnTo>
                    <a:pt x="36" y="48"/>
                  </a:lnTo>
                  <a:lnTo>
                    <a:pt x="20" y="64"/>
                  </a:lnTo>
                  <a:lnTo>
                    <a:pt x="8" y="80"/>
                  </a:lnTo>
                  <a:lnTo>
                    <a:pt x="2" y="94"/>
                  </a:lnTo>
                  <a:lnTo>
                    <a:pt x="0" y="106"/>
                  </a:lnTo>
                  <a:lnTo>
                    <a:pt x="0" y="118"/>
                  </a:lnTo>
                  <a:lnTo>
                    <a:pt x="6" y="132"/>
                  </a:lnTo>
                  <a:lnTo>
                    <a:pt x="12" y="146"/>
                  </a:lnTo>
                  <a:lnTo>
                    <a:pt x="22" y="162"/>
                  </a:lnTo>
                  <a:lnTo>
                    <a:pt x="32" y="172"/>
                  </a:lnTo>
                  <a:lnTo>
                    <a:pt x="42" y="182"/>
                  </a:lnTo>
                  <a:lnTo>
                    <a:pt x="54" y="190"/>
                  </a:lnTo>
                  <a:lnTo>
                    <a:pt x="66" y="196"/>
                  </a:lnTo>
                  <a:lnTo>
                    <a:pt x="78" y="202"/>
                  </a:lnTo>
                  <a:lnTo>
                    <a:pt x="94" y="206"/>
                  </a:lnTo>
                  <a:lnTo>
                    <a:pt x="108" y="208"/>
                  </a:lnTo>
                  <a:lnTo>
                    <a:pt x="126" y="208"/>
                  </a:lnTo>
                  <a:lnTo>
                    <a:pt x="146" y="208"/>
                  </a:lnTo>
                  <a:lnTo>
                    <a:pt x="166" y="206"/>
                  </a:lnTo>
                  <a:lnTo>
                    <a:pt x="184" y="204"/>
                  </a:lnTo>
                  <a:lnTo>
                    <a:pt x="200" y="198"/>
                  </a:lnTo>
                  <a:lnTo>
                    <a:pt x="216" y="192"/>
                  </a:lnTo>
                  <a:lnTo>
                    <a:pt x="230" y="186"/>
                  </a:lnTo>
                  <a:lnTo>
                    <a:pt x="244" y="178"/>
                  </a:lnTo>
                  <a:lnTo>
                    <a:pt x="254" y="168"/>
                  </a:lnTo>
                  <a:lnTo>
                    <a:pt x="268" y="152"/>
                  </a:lnTo>
                  <a:lnTo>
                    <a:pt x="278" y="138"/>
                  </a:lnTo>
                  <a:lnTo>
                    <a:pt x="284" y="122"/>
                  </a:lnTo>
                  <a:lnTo>
                    <a:pt x="286" y="108"/>
                  </a:lnTo>
                  <a:close/>
                  <a:moveTo>
                    <a:pt x="264" y="108"/>
                  </a:moveTo>
                  <a:lnTo>
                    <a:pt x="264" y="108"/>
                  </a:lnTo>
                  <a:lnTo>
                    <a:pt x="262" y="118"/>
                  </a:lnTo>
                  <a:lnTo>
                    <a:pt x="258" y="128"/>
                  </a:lnTo>
                  <a:lnTo>
                    <a:pt x="250" y="138"/>
                  </a:lnTo>
                  <a:lnTo>
                    <a:pt x="238" y="150"/>
                  </a:lnTo>
                  <a:lnTo>
                    <a:pt x="226" y="158"/>
                  </a:lnTo>
                  <a:lnTo>
                    <a:pt x="214" y="166"/>
                  </a:lnTo>
                  <a:lnTo>
                    <a:pt x="200" y="172"/>
                  </a:lnTo>
                  <a:lnTo>
                    <a:pt x="186" y="176"/>
                  </a:lnTo>
                  <a:lnTo>
                    <a:pt x="170" y="180"/>
                  </a:lnTo>
                  <a:lnTo>
                    <a:pt x="152" y="184"/>
                  </a:lnTo>
                  <a:lnTo>
                    <a:pt x="134" y="186"/>
                  </a:lnTo>
                  <a:lnTo>
                    <a:pt x="114" y="186"/>
                  </a:lnTo>
                  <a:lnTo>
                    <a:pt x="92" y="184"/>
                  </a:lnTo>
                  <a:lnTo>
                    <a:pt x="72" y="178"/>
                  </a:lnTo>
                  <a:lnTo>
                    <a:pt x="56" y="168"/>
                  </a:lnTo>
                  <a:lnTo>
                    <a:pt x="42" y="156"/>
                  </a:lnTo>
                  <a:lnTo>
                    <a:pt x="32" y="144"/>
                  </a:lnTo>
                  <a:lnTo>
                    <a:pt x="26" y="134"/>
                  </a:lnTo>
                  <a:lnTo>
                    <a:pt x="22" y="124"/>
                  </a:lnTo>
                  <a:lnTo>
                    <a:pt x="20" y="114"/>
                  </a:lnTo>
                  <a:lnTo>
                    <a:pt x="26" y="100"/>
                  </a:lnTo>
                  <a:lnTo>
                    <a:pt x="34" y="84"/>
                  </a:lnTo>
                  <a:lnTo>
                    <a:pt x="44" y="68"/>
                  </a:lnTo>
                  <a:lnTo>
                    <a:pt x="54" y="58"/>
                  </a:lnTo>
                  <a:lnTo>
                    <a:pt x="64" y="48"/>
                  </a:lnTo>
                  <a:lnTo>
                    <a:pt x="74" y="40"/>
                  </a:lnTo>
                  <a:lnTo>
                    <a:pt x="86" y="34"/>
                  </a:lnTo>
                  <a:lnTo>
                    <a:pt x="100" y="30"/>
                  </a:lnTo>
                  <a:lnTo>
                    <a:pt x="112" y="26"/>
                  </a:lnTo>
                  <a:lnTo>
                    <a:pt x="128" y="24"/>
                  </a:lnTo>
                  <a:lnTo>
                    <a:pt x="142" y="24"/>
                  </a:lnTo>
                  <a:lnTo>
                    <a:pt x="158" y="24"/>
                  </a:lnTo>
                  <a:lnTo>
                    <a:pt x="172" y="26"/>
                  </a:lnTo>
                  <a:lnTo>
                    <a:pt x="184" y="28"/>
                  </a:lnTo>
                  <a:lnTo>
                    <a:pt x="198" y="32"/>
                  </a:lnTo>
                  <a:lnTo>
                    <a:pt x="208" y="38"/>
                  </a:lnTo>
                  <a:lnTo>
                    <a:pt x="220" y="44"/>
                  </a:lnTo>
                  <a:lnTo>
                    <a:pt x="230" y="52"/>
                  </a:lnTo>
                  <a:lnTo>
                    <a:pt x="238" y="60"/>
                  </a:lnTo>
                  <a:lnTo>
                    <a:pt x="250" y="74"/>
                  </a:lnTo>
                  <a:lnTo>
                    <a:pt x="258" y="86"/>
                  </a:lnTo>
                  <a:lnTo>
                    <a:pt x="262" y="96"/>
                  </a:lnTo>
                  <a:lnTo>
                    <a:pt x="264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30" name="Freeform 31"/>
            <p:cNvSpPr>
              <a:spLocks/>
            </p:cNvSpPr>
            <p:nvPr/>
          </p:nvSpPr>
          <p:spPr bwMode="auto">
            <a:xfrm>
              <a:off x="1405901" y="3243841"/>
              <a:ext cx="40705" cy="37573"/>
            </a:xfrm>
            <a:custGeom>
              <a:avLst/>
              <a:gdLst>
                <a:gd name="T0" fmla="*/ 0 w 52"/>
                <a:gd name="T1" fmla="*/ 20 h 48"/>
                <a:gd name="T2" fmla="*/ 0 w 52"/>
                <a:gd name="T3" fmla="*/ 20 h 48"/>
                <a:gd name="T4" fmla="*/ 0 w 52"/>
                <a:gd name="T5" fmla="*/ 26 h 48"/>
                <a:gd name="T6" fmla="*/ 4 w 52"/>
                <a:gd name="T7" fmla="*/ 34 h 48"/>
                <a:gd name="T8" fmla="*/ 4 w 52"/>
                <a:gd name="T9" fmla="*/ 34 h 48"/>
                <a:gd name="T10" fmla="*/ 8 w 52"/>
                <a:gd name="T11" fmla="*/ 40 h 48"/>
                <a:gd name="T12" fmla="*/ 12 w 52"/>
                <a:gd name="T13" fmla="*/ 44 h 48"/>
                <a:gd name="T14" fmla="*/ 18 w 52"/>
                <a:gd name="T15" fmla="*/ 48 h 48"/>
                <a:gd name="T16" fmla="*/ 26 w 52"/>
                <a:gd name="T17" fmla="*/ 48 h 48"/>
                <a:gd name="T18" fmla="*/ 26 w 52"/>
                <a:gd name="T19" fmla="*/ 48 h 48"/>
                <a:gd name="T20" fmla="*/ 30 w 52"/>
                <a:gd name="T21" fmla="*/ 48 h 48"/>
                <a:gd name="T22" fmla="*/ 36 w 52"/>
                <a:gd name="T23" fmla="*/ 46 h 48"/>
                <a:gd name="T24" fmla="*/ 44 w 52"/>
                <a:gd name="T25" fmla="*/ 38 h 48"/>
                <a:gd name="T26" fmla="*/ 44 w 52"/>
                <a:gd name="T27" fmla="*/ 38 h 48"/>
                <a:gd name="T28" fmla="*/ 50 w 52"/>
                <a:gd name="T29" fmla="*/ 28 h 48"/>
                <a:gd name="T30" fmla="*/ 52 w 52"/>
                <a:gd name="T31" fmla="*/ 20 h 48"/>
                <a:gd name="T32" fmla="*/ 52 w 52"/>
                <a:gd name="T33" fmla="*/ 20 h 48"/>
                <a:gd name="T34" fmla="*/ 52 w 52"/>
                <a:gd name="T35" fmla="*/ 10 h 48"/>
                <a:gd name="T36" fmla="*/ 50 w 52"/>
                <a:gd name="T37" fmla="*/ 4 h 48"/>
                <a:gd name="T38" fmla="*/ 44 w 52"/>
                <a:gd name="T39" fmla="*/ 0 h 48"/>
                <a:gd name="T40" fmla="*/ 34 w 52"/>
                <a:gd name="T41" fmla="*/ 0 h 48"/>
                <a:gd name="T42" fmla="*/ 34 w 52"/>
                <a:gd name="T43" fmla="*/ 0 h 48"/>
                <a:gd name="T44" fmla="*/ 20 w 52"/>
                <a:gd name="T45" fmla="*/ 0 h 48"/>
                <a:gd name="T46" fmla="*/ 8 w 52"/>
                <a:gd name="T47" fmla="*/ 4 h 48"/>
                <a:gd name="T48" fmla="*/ 2 w 52"/>
                <a:gd name="T49" fmla="*/ 10 h 48"/>
                <a:gd name="T50" fmla="*/ 0 w 52"/>
                <a:gd name="T51" fmla="*/ 20 h 48"/>
                <a:gd name="T52" fmla="*/ 0 w 52"/>
                <a:gd name="T53" fmla="*/ 20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2"/>
                <a:gd name="T82" fmla="*/ 0 h 48"/>
                <a:gd name="T83" fmla="*/ 52 w 52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2" h="48">
                  <a:moveTo>
                    <a:pt x="0" y="20"/>
                  </a:moveTo>
                  <a:lnTo>
                    <a:pt x="0" y="20"/>
                  </a:lnTo>
                  <a:lnTo>
                    <a:pt x="0" y="26"/>
                  </a:lnTo>
                  <a:lnTo>
                    <a:pt x="4" y="34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8" y="48"/>
                  </a:lnTo>
                  <a:lnTo>
                    <a:pt x="26" y="48"/>
                  </a:lnTo>
                  <a:lnTo>
                    <a:pt x="30" y="48"/>
                  </a:lnTo>
                  <a:lnTo>
                    <a:pt x="36" y="46"/>
                  </a:lnTo>
                  <a:lnTo>
                    <a:pt x="44" y="38"/>
                  </a:lnTo>
                  <a:lnTo>
                    <a:pt x="50" y="28"/>
                  </a:lnTo>
                  <a:lnTo>
                    <a:pt x="52" y="20"/>
                  </a:lnTo>
                  <a:lnTo>
                    <a:pt x="52" y="10"/>
                  </a:lnTo>
                  <a:lnTo>
                    <a:pt x="50" y="4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0" y="0"/>
                  </a:lnTo>
                  <a:lnTo>
                    <a:pt x="8" y="4"/>
                  </a:lnTo>
                  <a:lnTo>
                    <a:pt x="2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31" name="Freeform 32"/>
            <p:cNvSpPr>
              <a:spLocks noEditPoints="1"/>
            </p:cNvSpPr>
            <p:nvPr/>
          </p:nvSpPr>
          <p:spPr bwMode="auto">
            <a:xfrm>
              <a:off x="463434" y="3059105"/>
              <a:ext cx="475930" cy="400783"/>
            </a:xfrm>
            <a:custGeom>
              <a:avLst/>
              <a:gdLst>
                <a:gd name="T0" fmla="*/ 606 w 608"/>
                <a:gd name="T1" fmla="*/ 198 h 512"/>
                <a:gd name="T2" fmla="*/ 594 w 608"/>
                <a:gd name="T3" fmla="*/ 142 h 512"/>
                <a:gd name="T4" fmla="*/ 566 w 608"/>
                <a:gd name="T5" fmla="*/ 90 h 512"/>
                <a:gd name="T6" fmla="*/ 538 w 608"/>
                <a:gd name="T7" fmla="*/ 56 h 512"/>
                <a:gd name="T8" fmla="*/ 480 w 608"/>
                <a:gd name="T9" fmla="*/ 18 h 512"/>
                <a:gd name="T10" fmla="*/ 412 w 608"/>
                <a:gd name="T11" fmla="*/ 0 h 512"/>
                <a:gd name="T12" fmla="*/ 354 w 608"/>
                <a:gd name="T13" fmla="*/ 0 h 512"/>
                <a:gd name="T14" fmla="*/ 246 w 608"/>
                <a:gd name="T15" fmla="*/ 28 h 512"/>
                <a:gd name="T16" fmla="*/ 150 w 608"/>
                <a:gd name="T17" fmla="*/ 86 h 512"/>
                <a:gd name="T18" fmla="*/ 92 w 608"/>
                <a:gd name="T19" fmla="*/ 142 h 512"/>
                <a:gd name="T20" fmla="*/ 36 w 608"/>
                <a:gd name="T21" fmla="*/ 220 h 512"/>
                <a:gd name="T22" fmla="*/ 12 w 608"/>
                <a:gd name="T23" fmla="*/ 270 h 512"/>
                <a:gd name="T24" fmla="*/ 0 w 608"/>
                <a:gd name="T25" fmla="*/ 334 h 512"/>
                <a:gd name="T26" fmla="*/ 6 w 608"/>
                <a:gd name="T27" fmla="*/ 380 h 512"/>
                <a:gd name="T28" fmla="*/ 28 w 608"/>
                <a:gd name="T29" fmla="*/ 426 h 512"/>
                <a:gd name="T30" fmla="*/ 82 w 608"/>
                <a:gd name="T31" fmla="*/ 478 h 512"/>
                <a:gd name="T32" fmla="*/ 160 w 608"/>
                <a:gd name="T33" fmla="*/ 506 h 512"/>
                <a:gd name="T34" fmla="*/ 224 w 608"/>
                <a:gd name="T35" fmla="*/ 512 h 512"/>
                <a:gd name="T36" fmla="*/ 294 w 608"/>
                <a:gd name="T37" fmla="*/ 502 h 512"/>
                <a:gd name="T38" fmla="*/ 356 w 608"/>
                <a:gd name="T39" fmla="*/ 486 h 512"/>
                <a:gd name="T40" fmla="*/ 450 w 608"/>
                <a:gd name="T41" fmla="*/ 444 h 512"/>
                <a:gd name="T42" fmla="*/ 518 w 608"/>
                <a:gd name="T43" fmla="*/ 398 h 512"/>
                <a:gd name="T44" fmla="*/ 568 w 608"/>
                <a:gd name="T45" fmla="*/ 344 h 512"/>
                <a:gd name="T46" fmla="*/ 592 w 608"/>
                <a:gd name="T47" fmla="*/ 300 h 512"/>
                <a:gd name="T48" fmla="*/ 604 w 608"/>
                <a:gd name="T49" fmla="*/ 252 h 512"/>
                <a:gd name="T50" fmla="*/ 608 w 608"/>
                <a:gd name="T51" fmla="*/ 218 h 512"/>
                <a:gd name="T52" fmla="*/ 574 w 608"/>
                <a:gd name="T53" fmla="*/ 290 h 512"/>
                <a:gd name="T54" fmla="*/ 540 w 608"/>
                <a:gd name="T55" fmla="*/ 342 h 512"/>
                <a:gd name="T56" fmla="*/ 474 w 608"/>
                <a:gd name="T57" fmla="*/ 406 h 512"/>
                <a:gd name="T58" fmla="*/ 420 w 608"/>
                <a:gd name="T59" fmla="*/ 440 h 512"/>
                <a:gd name="T60" fmla="*/ 394 w 608"/>
                <a:gd name="T61" fmla="*/ 446 h 512"/>
                <a:gd name="T62" fmla="*/ 254 w 608"/>
                <a:gd name="T63" fmla="*/ 488 h 512"/>
                <a:gd name="T64" fmla="*/ 220 w 608"/>
                <a:gd name="T65" fmla="*/ 490 h 512"/>
                <a:gd name="T66" fmla="*/ 142 w 608"/>
                <a:gd name="T67" fmla="*/ 480 h 512"/>
                <a:gd name="T68" fmla="*/ 82 w 608"/>
                <a:gd name="T69" fmla="*/ 450 h 512"/>
                <a:gd name="T70" fmla="*/ 52 w 608"/>
                <a:gd name="T71" fmla="*/ 420 h 512"/>
                <a:gd name="T72" fmla="*/ 24 w 608"/>
                <a:gd name="T73" fmla="*/ 354 h 512"/>
                <a:gd name="T74" fmla="*/ 24 w 608"/>
                <a:gd name="T75" fmla="*/ 316 h 512"/>
                <a:gd name="T76" fmla="*/ 44 w 608"/>
                <a:gd name="T77" fmla="*/ 252 h 512"/>
                <a:gd name="T78" fmla="*/ 74 w 608"/>
                <a:gd name="T79" fmla="*/ 202 h 512"/>
                <a:gd name="T80" fmla="*/ 112 w 608"/>
                <a:gd name="T81" fmla="*/ 154 h 512"/>
                <a:gd name="T82" fmla="*/ 194 w 608"/>
                <a:gd name="T83" fmla="*/ 80 h 512"/>
                <a:gd name="T84" fmla="*/ 284 w 608"/>
                <a:gd name="T85" fmla="*/ 36 h 512"/>
                <a:gd name="T86" fmla="*/ 348 w 608"/>
                <a:gd name="T87" fmla="*/ 22 h 512"/>
                <a:gd name="T88" fmla="*/ 446 w 608"/>
                <a:gd name="T89" fmla="*/ 36 h 512"/>
                <a:gd name="T90" fmla="*/ 518 w 608"/>
                <a:gd name="T91" fmla="*/ 70 h 512"/>
                <a:gd name="T92" fmla="*/ 552 w 608"/>
                <a:gd name="T93" fmla="*/ 108 h 512"/>
                <a:gd name="T94" fmla="*/ 584 w 608"/>
                <a:gd name="T95" fmla="*/ 186 h 512"/>
                <a:gd name="T96" fmla="*/ 584 w 608"/>
                <a:gd name="T97" fmla="*/ 252 h 5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8"/>
                <a:gd name="T148" fmla="*/ 0 h 512"/>
                <a:gd name="T149" fmla="*/ 608 w 608"/>
                <a:gd name="T150" fmla="*/ 512 h 5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8" h="512">
                  <a:moveTo>
                    <a:pt x="608" y="218"/>
                  </a:moveTo>
                  <a:lnTo>
                    <a:pt x="608" y="218"/>
                  </a:lnTo>
                  <a:lnTo>
                    <a:pt x="606" y="198"/>
                  </a:lnTo>
                  <a:lnTo>
                    <a:pt x="604" y="178"/>
                  </a:lnTo>
                  <a:lnTo>
                    <a:pt x="600" y="160"/>
                  </a:lnTo>
                  <a:lnTo>
                    <a:pt x="594" y="142"/>
                  </a:lnTo>
                  <a:lnTo>
                    <a:pt x="586" y="124"/>
                  </a:lnTo>
                  <a:lnTo>
                    <a:pt x="576" y="108"/>
                  </a:lnTo>
                  <a:lnTo>
                    <a:pt x="566" y="90"/>
                  </a:lnTo>
                  <a:lnTo>
                    <a:pt x="554" y="74"/>
                  </a:lnTo>
                  <a:lnTo>
                    <a:pt x="538" y="56"/>
                  </a:lnTo>
                  <a:lnTo>
                    <a:pt x="520" y="42"/>
                  </a:lnTo>
                  <a:lnTo>
                    <a:pt x="500" y="28"/>
                  </a:lnTo>
                  <a:lnTo>
                    <a:pt x="480" y="18"/>
                  </a:lnTo>
                  <a:lnTo>
                    <a:pt x="458" y="10"/>
                  </a:lnTo>
                  <a:lnTo>
                    <a:pt x="436" y="4"/>
                  </a:lnTo>
                  <a:lnTo>
                    <a:pt x="412" y="0"/>
                  </a:lnTo>
                  <a:lnTo>
                    <a:pt x="386" y="0"/>
                  </a:lnTo>
                  <a:lnTo>
                    <a:pt x="354" y="0"/>
                  </a:lnTo>
                  <a:lnTo>
                    <a:pt x="316" y="6"/>
                  </a:lnTo>
                  <a:lnTo>
                    <a:pt x="280" y="16"/>
                  </a:lnTo>
                  <a:lnTo>
                    <a:pt x="246" y="28"/>
                  </a:lnTo>
                  <a:lnTo>
                    <a:pt x="212" y="44"/>
                  </a:lnTo>
                  <a:lnTo>
                    <a:pt x="180" y="64"/>
                  </a:lnTo>
                  <a:lnTo>
                    <a:pt x="150" y="86"/>
                  </a:lnTo>
                  <a:lnTo>
                    <a:pt x="120" y="112"/>
                  </a:lnTo>
                  <a:lnTo>
                    <a:pt x="92" y="142"/>
                  </a:lnTo>
                  <a:lnTo>
                    <a:pt x="72" y="166"/>
                  </a:lnTo>
                  <a:lnTo>
                    <a:pt x="54" y="192"/>
                  </a:lnTo>
                  <a:lnTo>
                    <a:pt x="36" y="220"/>
                  </a:lnTo>
                  <a:lnTo>
                    <a:pt x="24" y="246"/>
                  </a:lnTo>
                  <a:lnTo>
                    <a:pt x="12" y="270"/>
                  </a:lnTo>
                  <a:lnTo>
                    <a:pt x="6" y="294"/>
                  </a:lnTo>
                  <a:lnTo>
                    <a:pt x="0" y="314"/>
                  </a:lnTo>
                  <a:lnTo>
                    <a:pt x="0" y="334"/>
                  </a:lnTo>
                  <a:lnTo>
                    <a:pt x="2" y="358"/>
                  </a:lnTo>
                  <a:lnTo>
                    <a:pt x="6" y="380"/>
                  </a:lnTo>
                  <a:lnTo>
                    <a:pt x="16" y="404"/>
                  </a:lnTo>
                  <a:lnTo>
                    <a:pt x="28" y="426"/>
                  </a:lnTo>
                  <a:lnTo>
                    <a:pt x="44" y="446"/>
                  </a:lnTo>
                  <a:lnTo>
                    <a:pt x="62" y="464"/>
                  </a:lnTo>
                  <a:lnTo>
                    <a:pt x="82" y="478"/>
                  </a:lnTo>
                  <a:lnTo>
                    <a:pt x="106" y="490"/>
                  </a:lnTo>
                  <a:lnTo>
                    <a:pt x="132" y="500"/>
                  </a:lnTo>
                  <a:lnTo>
                    <a:pt x="160" y="506"/>
                  </a:lnTo>
                  <a:lnTo>
                    <a:pt x="190" y="510"/>
                  </a:lnTo>
                  <a:lnTo>
                    <a:pt x="224" y="512"/>
                  </a:lnTo>
                  <a:lnTo>
                    <a:pt x="244" y="510"/>
                  </a:lnTo>
                  <a:lnTo>
                    <a:pt x="268" y="508"/>
                  </a:lnTo>
                  <a:lnTo>
                    <a:pt x="294" y="502"/>
                  </a:lnTo>
                  <a:lnTo>
                    <a:pt x="322" y="496"/>
                  </a:lnTo>
                  <a:lnTo>
                    <a:pt x="356" y="486"/>
                  </a:lnTo>
                  <a:lnTo>
                    <a:pt x="388" y="474"/>
                  </a:lnTo>
                  <a:lnTo>
                    <a:pt x="420" y="460"/>
                  </a:lnTo>
                  <a:lnTo>
                    <a:pt x="450" y="444"/>
                  </a:lnTo>
                  <a:lnTo>
                    <a:pt x="486" y="422"/>
                  </a:lnTo>
                  <a:lnTo>
                    <a:pt x="518" y="398"/>
                  </a:lnTo>
                  <a:lnTo>
                    <a:pt x="546" y="372"/>
                  </a:lnTo>
                  <a:lnTo>
                    <a:pt x="558" y="358"/>
                  </a:lnTo>
                  <a:lnTo>
                    <a:pt x="568" y="344"/>
                  </a:lnTo>
                  <a:lnTo>
                    <a:pt x="576" y="330"/>
                  </a:lnTo>
                  <a:lnTo>
                    <a:pt x="584" y="316"/>
                  </a:lnTo>
                  <a:lnTo>
                    <a:pt x="592" y="300"/>
                  </a:lnTo>
                  <a:lnTo>
                    <a:pt x="598" y="284"/>
                  </a:lnTo>
                  <a:lnTo>
                    <a:pt x="602" y="268"/>
                  </a:lnTo>
                  <a:lnTo>
                    <a:pt x="604" y="252"/>
                  </a:lnTo>
                  <a:lnTo>
                    <a:pt x="606" y="234"/>
                  </a:lnTo>
                  <a:lnTo>
                    <a:pt x="608" y="218"/>
                  </a:lnTo>
                  <a:close/>
                  <a:moveTo>
                    <a:pt x="580" y="276"/>
                  </a:moveTo>
                  <a:lnTo>
                    <a:pt x="580" y="276"/>
                  </a:lnTo>
                  <a:lnTo>
                    <a:pt x="574" y="290"/>
                  </a:lnTo>
                  <a:lnTo>
                    <a:pt x="566" y="306"/>
                  </a:lnTo>
                  <a:lnTo>
                    <a:pt x="554" y="322"/>
                  </a:lnTo>
                  <a:lnTo>
                    <a:pt x="540" y="342"/>
                  </a:lnTo>
                  <a:lnTo>
                    <a:pt x="494" y="388"/>
                  </a:lnTo>
                  <a:lnTo>
                    <a:pt x="474" y="406"/>
                  </a:lnTo>
                  <a:lnTo>
                    <a:pt x="454" y="420"/>
                  </a:lnTo>
                  <a:lnTo>
                    <a:pt x="436" y="432"/>
                  </a:lnTo>
                  <a:lnTo>
                    <a:pt x="420" y="440"/>
                  </a:lnTo>
                  <a:lnTo>
                    <a:pt x="406" y="444"/>
                  </a:lnTo>
                  <a:lnTo>
                    <a:pt x="394" y="446"/>
                  </a:lnTo>
                  <a:lnTo>
                    <a:pt x="342" y="466"/>
                  </a:lnTo>
                  <a:lnTo>
                    <a:pt x="296" y="480"/>
                  </a:lnTo>
                  <a:lnTo>
                    <a:pt x="254" y="488"/>
                  </a:lnTo>
                  <a:lnTo>
                    <a:pt x="236" y="490"/>
                  </a:lnTo>
                  <a:lnTo>
                    <a:pt x="220" y="490"/>
                  </a:lnTo>
                  <a:lnTo>
                    <a:pt x="192" y="490"/>
                  </a:lnTo>
                  <a:lnTo>
                    <a:pt x="166" y="486"/>
                  </a:lnTo>
                  <a:lnTo>
                    <a:pt x="142" y="480"/>
                  </a:lnTo>
                  <a:lnTo>
                    <a:pt x="120" y="472"/>
                  </a:lnTo>
                  <a:lnTo>
                    <a:pt x="100" y="462"/>
                  </a:lnTo>
                  <a:lnTo>
                    <a:pt x="82" y="450"/>
                  </a:lnTo>
                  <a:lnTo>
                    <a:pt x="66" y="436"/>
                  </a:lnTo>
                  <a:lnTo>
                    <a:pt x="52" y="420"/>
                  </a:lnTo>
                  <a:lnTo>
                    <a:pt x="38" y="398"/>
                  </a:lnTo>
                  <a:lnTo>
                    <a:pt x="30" y="376"/>
                  </a:lnTo>
                  <a:lnTo>
                    <a:pt x="24" y="354"/>
                  </a:lnTo>
                  <a:lnTo>
                    <a:pt x="22" y="332"/>
                  </a:lnTo>
                  <a:lnTo>
                    <a:pt x="24" y="316"/>
                  </a:lnTo>
                  <a:lnTo>
                    <a:pt x="28" y="296"/>
                  </a:lnTo>
                  <a:lnTo>
                    <a:pt x="34" y="276"/>
                  </a:lnTo>
                  <a:lnTo>
                    <a:pt x="44" y="252"/>
                  </a:lnTo>
                  <a:lnTo>
                    <a:pt x="58" y="226"/>
                  </a:lnTo>
                  <a:lnTo>
                    <a:pt x="74" y="202"/>
                  </a:lnTo>
                  <a:lnTo>
                    <a:pt x="92" y="178"/>
                  </a:lnTo>
                  <a:lnTo>
                    <a:pt x="112" y="154"/>
                  </a:lnTo>
                  <a:lnTo>
                    <a:pt x="138" y="126"/>
                  </a:lnTo>
                  <a:lnTo>
                    <a:pt x="166" y="102"/>
                  </a:lnTo>
                  <a:lnTo>
                    <a:pt x="194" y="80"/>
                  </a:lnTo>
                  <a:lnTo>
                    <a:pt x="224" y="62"/>
                  </a:lnTo>
                  <a:lnTo>
                    <a:pt x="254" y="46"/>
                  </a:lnTo>
                  <a:lnTo>
                    <a:pt x="284" y="36"/>
                  </a:lnTo>
                  <a:lnTo>
                    <a:pt x="316" y="28"/>
                  </a:lnTo>
                  <a:lnTo>
                    <a:pt x="348" y="22"/>
                  </a:lnTo>
                  <a:lnTo>
                    <a:pt x="384" y="24"/>
                  </a:lnTo>
                  <a:lnTo>
                    <a:pt x="416" y="28"/>
                  </a:lnTo>
                  <a:lnTo>
                    <a:pt x="446" y="36"/>
                  </a:lnTo>
                  <a:lnTo>
                    <a:pt x="474" y="44"/>
                  </a:lnTo>
                  <a:lnTo>
                    <a:pt x="498" y="56"/>
                  </a:lnTo>
                  <a:lnTo>
                    <a:pt x="518" y="70"/>
                  </a:lnTo>
                  <a:lnTo>
                    <a:pt x="538" y="88"/>
                  </a:lnTo>
                  <a:lnTo>
                    <a:pt x="552" y="108"/>
                  </a:lnTo>
                  <a:lnTo>
                    <a:pt x="568" y="132"/>
                  </a:lnTo>
                  <a:lnTo>
                    <a:pt x="578" y="158"/>
                  </a:lnTo>
                  <a:lnTo>
                    <a:pt x="584" y="186"/>
                  </a:lnTo>
                  <a:lnTo>
                    <a:pt x="586" y="216"/>
                  </a:lnTo>
                  <a:lnTo>
                    <a:pt x="584" y="252"/>
                  </a:lnTo>
                  <a:lnTo>
                    <a:pt x="580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32" name="Freeform 33"/>
            <p:cNvSpPr>
              <a:spLocks noEditPoints="1"/>
            </p:cNvSpPr>
            <p:nvPr/>
          </p:nvSpPr>
          <p:spPr bwMode="auto">
            <a:xfrm>
              <a:off x="529187" y="3145211"/>
              <a:ext cx="330333" cy="255186"/>
            </a:xfrm>
            <a:custGeom>
              <a:avLst/>
              <a:gdLst>
                <a:gd name="T0" fmla="*/ 2 w 422"/>
                <a:gd name="T1" fmla="*/ 214 h 326"/>
                <a:gd name="T2" fmla="*/ 30 w 422"/>
                <a:gd name="T3" fmla="*/ 266 h 326"/>
                <a:gd name="T4" fmla="*/ 58 w 422"/>
                <a:gd name="T5" fmla="*/ 292 h 326"/>
                <a:gd name="T6" fmla="*/ 114 w 422"/>
                <a:gd name="T7" fmla="*/ 318 h 326"/>
                <a:gd name="T8" fmla="*/ 188 w 422"/>
                <a:gd name="T9" fmla="*/ 326 h 326"/>
                <a:gd name="T10" fmla="*/ 236 w 422"/>
                <a:gd name="T11" fmla="*/ 320 h 326"/>
                <a:gd name="T12" fmla="*/ 302 w 422"/>
                <a:gd name="T13" fmla="*/ 294 h 326"/>
                <a:gd name="T14" fmla="*/ 362 w 422"/>
                <a:gd name="T15" fmla="*/ 244 h 326"/>
                <a:gd name="T16" fmla="*/ 386 w 422"/>
                <a:gd name="T17" fmla="*/ 212 h 326"/>
                <a:gd name="T18" fmla="*/ 406 w 422"/>
                <a:gd name="T19" fmla="*/ 178 h 326"/>
                <a:gd name="T20" fmla="*/ 422 w 422"/>
                <a:gd name="T21" fmla="*/ 132 h 326"/>
                <a:gd name="T22" fmla="*/ 416 w 422"/>
                <a:gd name="T23" fmla="*/ 98 h 326"/>
                <a:gd name="T24" fmla="*/ 400 w 422"/>
                <a:gd name="T25" fmla="*/ 64 h 326"/>
                <a:gd name="T26" fmla="*/ 362 w 422"/>
                <a:gd name="T27" fmla="*/ 24 h 326"/>
                <a:gd name="T28" fmla="*/ 310 w 422"/>
                <a:gd name="T29" fmla="*/ 4 h 326"/>
                <a:gd name="T30" fmla="*/ 240 w 422"/>
                <a:gd name="T31" fmla="*/ 0 h 326"/>
                <a:gd name="T32" fmla="*/ 190 w 422"/>
                <a:gd name="T33" fmla="*/ 12 h 326"/>
                <a:gd name="T34" fmla="*/ 122 w 422"/>
                <a:gd name="T35" fmla="*/ 40 h 326"/>
                <a:gd name="T36" fmla="*/ 64 w 422"/>
                <a:gd name="T37" fmla="*/ 82 h 326"/>
                <a:gd name="T38" fmla="*/ 36 w 422"/>
                <a:gd name="T39" fmla="*/ 112 h 326"/>
                <a:gd name="T40" fmla="*/ 8 w 422"/>
                <a:gd name="T41" fmla="*/ 156 h 326"/>
                <a:gd name="T42" fmla="*/ 0 w 422"/>
                <a:gd name="T43" fmla="*/ 198 h 326"/>
                <a:gd name="T44" fmla="*/ 184 w 422"/>
                <a:gd name="T45" fmla="*/ 308 h 326"/>
                <a:gd name="T46" fmla="*/ 128 w 422"/>
                <a:gd name="T47" fmla="*/ 302 h 326"/>
                <a:gd name="T48" fmla="*/ 80 w 422"/>
                <a:gd name="T49" fmla="*/ 282 h 326"/>
                <a:gd name="T50" fmla="*/ 54 w 422"/>
                <a:gd name="T51" fmla="*/ 260 h 326"/>
                <a:gd name="T52" fmla="*/ 22 w 422"/>
                <a:gd name="T53" fmla="*/ 212 h 326"/>
                <a:gd name="T54" fmla="*/ 20 w 422"/>
                <a:gd name="T55" fmla="*/ 186 h 326"/>
                <a:gd name="T56" fmla="*/ 34 w 422"/>
                <a:gd name="T57" fmla="*/ 150 h 326"/>
                <a:gd name="T58" fmla="*/ 76 w 422"/>
                <a:gd name="T59" fmla="*/ 98 h 326"/>
                <a:gd name="T60" fmla="*/ 112 w 422"/>
                <a:gd name="T61" fmla="*/ 70 h 326"/>
                <a:gd name="T62" fmla="*/ 170 w 422"/>
                <a:gd name="T63" fmla="*/ 38 h 326"/>
                <a:gd name="T64" fmla="*/ 234 w 422"/>
                <a:gd name="T65" fmla="*/ 20 h 326"/>
                <a:gd name="T66" fmla="*/ 276 w 422"/>
                <a:gd name="T67" fmla="*/ 16 h 326"/>
                <a:gd name="T68" fmla="*/ 330 w 422"/>
                <a:gd name="T69" fmla="*/ 28 h 326"/>
                <a:gd name="T70" fmla="*/ 372 w 422"/>
                <a:gd name="T71" fmla="*/ 64 h 326"/>
                <a:gd name="T72" fmla="*/ 394 w 422"/>
                <a:gd name="T73" fmla="*/ 100 h 326"/>
                <a:gd name="T74" fmla="*/ 402 w 422"/>
                <a:gd name="T75" fmla="*/ 132 h 326"/>
                <a:gd name="T76" fmla="*/ 364 w 422"/>
                <a:gd name="T77" fmla="*/ 210 h 326"/>
                <a:gd name="T78" fmla="*/ 328 w 422"/>
                <a:gd name="T79" fmla="*/ 252 h 326"/>
                <a:gd name="T80" fmla="*/ 286 w 422"/>
                <a:gd name="T81" fmla="*/ 284 h 326"/>
                <a:gd name="T82" fmla="*/ 238 w 422"/>
                <a:gd name="T83" fmla="*/ 302 h 326"/>
                <a:gd name="T84" fmla="*/ 184 w 422"/>
                <a:gd name="T85" fmla="*/ 308 h 3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2"/>
                <a:gd name="T130" fmla="*/ 0 h 326"/>
                <a:gd name="T131" fmla="*/ 422 w 422"/>
                <a:gd name="T132" fmla="*/ 326 h 3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2" h="326">
                  <a:moveTo>
                    <a:pt x="0" y="198"/>
                  </a:moveTo>
                  <a:lnTo>
                    <a:pt x="0" y="198"/>
                  </a:lnTo>
                  <a:lnTo>
                    <a:pt x="2" y="214"/>
                  </a:lnTo>
                  <a:lnTo>
                    <a:pt x="6" y="230"/>
                  </a:lnTo>
                  <a:lnTo>
                    <a:pt x="16" y="248"/>
                  </a:lnTo>
                  <a:lnTo>
                    <a:pt x="30" y="266"/>
                  </a:lnTo>
                  <a:lnTo>
                    <a:pt x="44" y="280"/>
                  </a:lnTo>
                  <a:lnTo>
                    <a:pt x="58" y="292"/>
                  </a:lnTo>
                  <a:lnTo>
                    <a:pt x="76" y="302"/>
                  </a:lnTo>
                  <a:lnTo>
                    <a:pt x="94" y="310"/>
                  </a:lnTo>
                  <a:lnTo>
                    <a:pt x="114" y="318"/>
                  </a:lnTo>
                  <a:lnTo>
                    <a:pt x="138" y="322"/>
                  </a:lnTo>
                  <a:lnTo>
                    <a:pt x="162" y="326"/>
                  </a:lnTo>
                  <a:lnTo>
                    <a:pt x="188" y="326"/>
                  </a:lnTo>
                  <a:lnTo>
                    <a:pt x="212" y="324"/>
                  </a:lnTo>
                  <a:lnTo>
                    <a:pt x="236" y="320"/>
                  </a:lnTo>
                  <a:lnTo>
                    <a:pt x="258" y="314"/>
                  </a:lnTo>
                  <a:lnTo>
                    <a:pt x="280" y="306"/>
                  </a:lnTo>
                  <a:lnTo>
                    <a:pt x="302" y="294"/>
                  </a:lnTo>
                  <a:lnTo>
                    <a:pt x="322" y="280"/>
                  </a:lnTo>
                  <a:lnTo>
                    <a:pt x="342" y="262"/>
                  </a:lnTo>
                  <a:lnTo>
                    <a:pt x="362" y="244"/>
                  </a:lnTo>
                  <a:lnTo>
                    <a:pt x="374" y="228"/>
                  </a:lnTo>
                  <a:lnTo>
                    <a:pt x="386" y="212"/>
                  </a:lnTo>
                  <a:lnTo>
                    <a:pt x="398" y="196"/>
                  </a:lnTo>
                  <a:lnTo>
                    <a:pt x="406" y="178"/>
                  </a:lnTo>
                  <a:lnTo>
                    <a:pt x="418" y="152"/>
                  </a:lnTo>
                  <a:lnTo>
                    <a:pt x="422" y="142"/>
                  </a:lnTo>
                  <a:lnTo>
                    <a:pt x="422" y="132"/>
                  </a:lnTo>
                  <a:lnTo>
                    <a:pt x="420" y="116"/>
                  </a:lnTo>
                  <a:lnTo>
                    <a:pt x="416" y="98"/>
                  </a:lnTo>
                  <a:lnTo>
                    <a:pt x="410" y="82"/>
                  </a:lnTo>
                  <a:lnTo>
                    <a:pt x="400" y="64"/>
                  </a:lnTo>
                  <a:lnTo>
                    <a:pt x="388" y="50"/>
                  </a:lnTo>
                  <a:lnTo>
                    <a:pt x="376" y="36"/>
                  </a:lnTo>
                  <a:lnTo>
                    <a:pt x="362" y="24"/>
                  </a:lnTo>
                  <a:lnTo>
                    <a:pt x="346" y="16"/>
                  </a:lnTo>
                  <a:lnTo>
                    <a:pt x="328" y="8"/>
                  </a:lnTo>
                  <a:lnTo>
                    <a:pt x="310" y="4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240" y="0"/>
                  </a:lnTo>
                  <a:lnTo>
                    <a:pt x="214" y="6"/>
                  </a:lnTo>
                  <a:lnTo>
                    <a:pt x="190" y="12"/>
                  </a:lnTo>
                  <a:lnTo>
                    <a:pt x="166" y="20"/>
                  </a:lnTo>
                  <a:lnTo>
                    <a:pt x="144" y="28"/>
                  </a:lnTo>
                  <a:lnTo>
                    <a:pt x="122" y="40"/>
                  </a:lnTo>
                  <a:lnTo>
                    <a:pt x="102" y="52"/>
                  </a:lnTo>
                  <a:lnTo>
                    <a:pt x="82" y="66"/>
                  </a:lnTo>
                  <a:lnTo>
                    <a:pt x="64" y="82"/>
                  </a:lnTo>
                  <a:lnTo>
                    <a:pt x="48" y="98"/>
                  </a:lnTo>
                  <a:lnTo>
                    <a:pt x="36" y="112"/>
                  </a:lnTo>
                  <a:lnTo>
                    <a:pt x="24" y="126"/>
                  </a:lnTo>
                  <a:lnTo>
                    <a:pt x="16" y="142"/>
                  </a:lnTo>
                  <a:lnTo>
                    <a:pt x="8" y="156"/>
                  </a:lnTo>
                  <a:lnTo>
                    <a:pt x="4" y="170"/>
                  </a:lnTo>
                  <a:lnTo>
                    <a:pt x="0" y="184"/>
                  </a:lnTo>
                  <a:lnTo>
                    <a:pt x="0" y="198"/>
                  </a:lnTo>
                  <a:close/>
                  <a:moveTo>
                    <a:pt x="184" y="308"/>
                  </a:moveTo>
                  <a:lnTo>
                    <a:pt x="184" y="308"/>
                  </a:lnTo>
                  <a:lnTo>
                    <a:pt x="164" y="308"/>
                  </a:lnTo>
                  <a:lnTo>
                    <a:pt x="146" y="306"/>
                  </a:lnTo>
                  <a:lnTo>
                    <a:pt x="128" y="302"/>
                  </a:lnTo>
                  <a:lnTo>
                    <a:pt x="112" y="296"/>
                  </a:lnTo>
                  <a:lnTo>
                    <a:pt x="96" y="290"/>
                  </a:lnTo>
                  <a:lnTo>
                    <a:pt x="80" y="282"/>
                  </a:lnTo>
                  <a:lnTo>
                    <a:pt x="68" y="272"/>
                  </a:lnTo>
                  <a:lnTo>
                    <a:pt x="54" y="260"/>
                  </a:lnTo>
                  <a:lnTo>
                    <a:pt x="38" y="242"/>
                  </a:lnTo>
                  <a:lnTo>
                    <a:pt x="28" y="226"/>
                  </a:lnTo>
                  <a:lnTo>
                    <a:pt x="22" y="212"/>
                  </a:lnTo>
                  <a:lnTo>
                    <a:pt x="20" y="198"/>
                  </a:lnTo>
                  <a:lnTo>
                    <a:pt x="20" y="186"/>
                  </a:lnTo>
                  <a:lnTo>
                    <a:pt x="22" y="174"/>
                  </a:lnTo>
                  <a:lnTo>
                    <a:pt x="28" y="162"/>
                  </a:lnTo>
                  <a:lnTo>
                    <a:pt x="34" y="150"/>
                  </a:lnTo>
                  <a:lnTo>
                    <a:pt x="42" y="138"/>
                  </a:lnTo>
                  <a:lnTo>
                    <a:pt x="52" y="124"/>
                  </a:lnTo>
                  <a:lnTo>
                    <a:pt x="76" y="98"/>
                  </a:lnTo>
                  <a:lnTo>
                    <a:pt x="94" y="84"/>
                  </a:lnTo>
                  <a:lnTo>
                    <a:pt x="112" y="70"/>
                  </a:lnTo>
                  <a:lnTo>
                    <a:pt x="130" y="58"/>
                  </a:lnTo>
                  <a:lnTo>
                    <a:pt x="150" y="48"/>
                  </a:lnTo>
                  <a:lnTo>
                    <a:pt x="170" y="38"/>
                  </a:lnTo>
                  <a:lnTo>
                    <a:pt x="190" y="32"/>
                  </a:lnTo>
                  <a:lnTo>
                    <a:pt x="212" y="26"/>
                  </a:lnTo>
                  <a:lnTo>
                    <a:pt x="234" y="20"/>
                  </a:lnTo>
                  <a:lnTo>
                    <a:pt x="256" y="18"/>
                  </a:lnTo>
                  <a:lnTo>
                    <a:pt x="276" y="16"/>
                  </a:lnTo>
                  <a:lnTo>
                    <a:pt x="296" y="18"/>
                  </a:lnTo>
                  <a:lnTo>
                    <a:pt x="314" y="22"/>
                  </a:lnTo>
                  <a:lnTo>
                    <a:pt x="330" y="28"/>
                  </a:lnTo>
                  <a:lnTo>
                    <a:pt x="344" y="38"/>
                  </a:lnTo>
                  <a:lnTo>
                    <a:pt x="358" y="50"/>
                  </a:lnTo>
                  <a:lnTo>
                    <a:pt x="372" y="64"/>
                  </a:lnTo>
                  <a:lnTo>
                    <a:pt x="384" y="82"/>
                  </a:lnTo>
                  <a:lnTo>
                    <a:pt x="394" y="100"/>
                  </a:lnTo>
                  <a:lnTo>
                    <a:pt x="400" y="116"/>
                  </a:lnTo>
                  <a:lnTo>
                    <a:pt x="402" y="132"/>
                  </a:lnTo>
                  <a:lnTo>
                    <a:pt x="384" y="174"/>
                  </a:lnTo>
                  <a:lnTo>
                    <a:pt x="374" y="192"/>
                  </a:lnTo>
                  <a:lnTo>
                    <a:pt x="364" y="210"/>
                  </a:lnTo>
                  <a:lnTo>
                    <a:pt x="352" y="226"/>
                  </a:lnTo>
                  <a:lnTo>
                    <a:pt x="340" y="240"/>
                  </a:lnTo>
                  <a:lnTo>
                    <a:pt x="328" y="252"/>
                  </a:lnTo>
                  <a:lnTo>
                    <a:pt x="314" y="264"/>
                  </a:lnTo>
                  <a:lnTo>
                    <a:pt x="300" y="274"/>
                  </a:lnTo>
                  <a:lnTo>
                    <a:pt x="286" y="284"/>
                  </a:lnTo>
                  <a:lnTo>
                    <a:pt x="270" y="292"/>
                  </a:lnTo>
                  <a:lnTo>
                    <a:pt x="254" y="298"/>
                  </a:lnTo>
                  <a:lnTo>
                    <a:pt x="238" y="302"/>
                  </a:lnTo>
                  <a:lnTo>
                    <a:pt x="220" y="306"/>
                  </a:lnTo>
                  <a:lnTo>
                    <a:pt x="202" y="308"/>
                  </a:lnTo>
                  <a:lnTo>
                    <a:pt x="184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33" name="Freeform 34"/>
            <p:cNvSpPr>
              <a:spLocks noEditPoints="1"/>
            </p:cNvSpPr>
            <p:nvPr/>
          </p:nvSpPr>
          <p:spPr bwMode="auto">
            <a:xfrm>
              <a:off x="629383" y="3212530"/>
              <a:ext cx="164384" cy="129941"/>
            </a:xfrm>
            <a:custGeom>
              <a:avLst/>
              <a:gdLst>
                <a:gd name="T0" fmla="*/ 36 w 210"/>
                <a:gd name="T1" fmla="*/ 32 h 166"/>
                <a:gd name="T2" fmla="*/ 10 w 210"/>
                <a:gd name="T3" fmla="*/ 58 h 166"/>
                <a:gd name="T4" fmla="*/ 0 w 210"/>
                <a:gd name="T5" fmla="*/ 84 h 166"/>
                <a:gd name="T6" fmla="*/ 8 w 210"/>
                <a:gd name="T7" fmla="*/ 126 h 166"/>
                <a:gd name="T8" fmla="*/ 12 w 210"/>
                <a:gd name="T9" fmla="*/ 136 h 166"/>
                <a:gd name="T10" fmla="*/ 26 w 210"/>
                <a:gd name="T11" fmla="*/ 152 h 166"/>
                <a:gd name="T12" fmla="*/ 42 w 210"/>
                <a:gd name="T13" fmla="*/ 160 h 166"/>
                <a:gd name="T14" fmla="*/ 64 w 210"/>
                <a:gd name="T15" fmla="*/ 166 h 166"/>
                <a:gd name="T16" fmla="*/ 76 w 210"/>
                <a:gd name="T17" fmla="*/ 166 h 166"/>
                <a:gd name="T18" fmla="*/ 106 w 210"/>
                <a:gd name="T19" fmla="*/ 164 h 166"/>
                <a:gd name="T20" fmla="*/ 134 w 210"/>
                <a:gd name="T21" fmla="*/ 156 h 166"/>
                <a:gd name="T22" fmla="*/ 158 w 210"/>
                <a:gd name="T23" fmla="*/ 142 h 166"/>
                <a:gd name="T24" fmla="*/ 180 w 210"/>
                <a:gd name="T25" fmla="*/ 122 h 166"/>
                <a:gd name="T26" fmla="*/ 192 w 210"/>
                <a:gd name="T27" fmla="*/ 106 h 166"/>
                <a:gd name="T28" fmla="*/ 208 w 210"/>
                <a:gd name="T29" fmla="*/ 78 h 166"/>
                <a:gd name="T30" fmla="*/ 210 w 210"/>
                <a:gd name="T31" fmla="*/ 64 h 166"/>
                <a:gd name="T32" fmla="*/ 210 w 210"/>
                <a:gd name="T33" fmla="*/ 48 h 166"/>
                <a:gd name="T34" fmla="*/ 204 w 210"/>
                <a:gd name="T35" fmla="*/ 32 h 166"/>
                <a:gd name="T36" fmla="*/ 198 w 210"/>
                <a:gd name="T37" fmla="*/ 24 h 166"/>
                <a:gd name="T38" fmla="*/ 184 w 210"/>
                <a:gd name="T39" fmla="*/ 12 h 166"/>
                <a:gd name="T40" fmla="*/ 168 w 210"/>
                <a:gd name="T41" fmla="*/ 4 h 166"/>
                <a:gd name="T42" fmla="*/ 132 w 210"/>
                <a:gd name="T43" fmla="*/ 0 h 166"/>
                <a:gd name="T44" fmla="*/ 106 w 210"/>
                <a:gd name="T45" fmla="*/ 2 h 166"/>
                <a:gd name="T46" fmla="*/ 58 w 210"/>
                <a:gd name="T47" fmla="*/ 18 h 166"/>
                <a:gd name="T48" fmla="*/ 36 w 210"/>
                <a:gd name="T49" fmla="*/ 32 h 166"/>
                <a:gd name="T50" fmla="*/ 42 w 210"/>
                <a:gd name="T51" fmla="*/ 56 h 166"/>
                <a:gd name="T52" fmla="*/ 70 w 210"/>
                <a:gd name="T53" fmla="*/ 32 h 166"/>
                <a:gd name="T54" fmla="*/ 106 w 210"/>
                <a:gd name="T55" fmla="*/ 24 h 166"/>
                <a:gd name="T56" fmla="*/ 132 w 210"/>
                <a:gd name="T57" fmla="*/ 24 h 166"/>
                <a:gd name="T58" fmla="*/ 170 w 210"/>
                <a:gd name="T59" fmla="*/ 32 h 166"/>
                <a:gd name="T60" fmla="*/ 180 w 210"/>
                <a:gd name="T61" fmla="*/ 40 h 166"/>
                <a:gd name="T62" fmla="*/ 182 w 210"/>
                <a:gd name="T63" fmla="*/ 42 h 166"/>
                <a:gd name="T64" fmla="*/ 186 w 210"/>
                <a:gd name="T65" fmla="*/ 64 h 166"/>
                <a:gd name="T66" fmla="*/ 184 w 210"/>
                <a:gd name="T67" fmla="*/ 76 h 166"/>
                <a:gd name="T68" fmla="*/ 172 w 210"/>
                <a:gd name="T69" fmla="*/ 98 h 166"/>
                <a:gd name="T70" fmla="*/ 162 w 210"/>
                <a:gd name="T71" fmla="*/ 106 h 166"/>
                <a:gd name="T72" fmla="*/ 80 w 210"/>
                <a:gd name="T73" fmla="*/ 150 h 166"/>
                <a:gd name="T74" fmla="*/ 54 w 210"/>
                <a:gd name="T75" fmla="*/ 144 h 166"/>
                <a:gd name="T76" fmla="*/ 36 w 210"/>
                <a:gd name="T77" fmla="*/ 132 h 166"/>
                <a:gd name="T78" fmla="*/ 24 w 210"/>
                <a:gd name="T79" fmla="*/ 118 h 166"/>
                <a:gd name="T80" fmla="*/ 20 w 210"/>
                <a:gd name="T81" fmla="*/ 100 h 166"/>
                <a:gd name="T82" fmla="*/ 22 w 210"/>
                <a:gd name="T83" fmla="*/ 90 h 166"/>
                <a:gd name="T84" fmla="*/ 32 w 210"/>
                <a:gd name="T85" fmla="*/ 70 h 166"/>
                <a:gd name="T86" fmla="*/ 42 w 210"/>
                <a:gd name="T87" fmla="*/ 56 h 1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66"/>
                <a:gd name="T134" fmla="*/ 210 w 210"/>
                <a:gd name="T135" fmla="*/ 166 h 1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66">
                  <a:moveTo>
                    <a:pt x="36" y="32"/>
                  </a:moveTo>
                  <a:lnTo>
                    <a:pt x="36" y="32"/>
                  </a:lnTo>
                  <a:lnTo>
                    <a:pt x="20" y="46"/>
                  </a:lnTo>
                  <a:lnTo>
                    <a:pt x="10" y="58"/>
                  </a:lnTo>
                  <a:lnTo>
                    <a:pt x="2" y="72"/>
                  </a:lnTo>
                  <a:lnTo>
                    <a:pt x="0" y="84"/>
                  </a:lnTo>
                  <a:lnTo>
                    <a:pt x="8" y="126"/>
                  </a:lnTo>
                  <a:lnTo>
                    <a:pt x="12" y="136"/>
                  </a:lnTo>
                  <a:lnTo>
                    <a:pt x="18" y="144"/>
                  </a:lnTo>
                  <a:lnTo>
                    <a:pt x="26" y="152"/>
                  </a:lnTo>
                  <a:lnTo>
                    <a:pt x="34" y="156"/>
                  </a:lnTo>
                  <a:lnTo>
                    <a:pt x="42" y="160"/>
                  </a:lnTo>
                  <a:lnTo>
                    <a:pt x="52" y="164"/>
                  </a:lnTo>
                  <a:lnTo>
                    <a:pt x="64" y="166"/>
                  </a:lnTo>
                  <a:lnTo>
                    <a:pt x="76" y="166"/>
                  </a:lnTo>
                  <a:lnTo>
                    <a:pt x="92" y="166"/>
                  </a:lnTo>
                  <a:lnTo>
                    <a:pt x="106" y="164"/>
                  </a:lnTo>
                  <a:lnTo>
                    <a:pt x="120" y="160"/>
                  </a:lnTo>
                  <a:lnTo>
                    <a:pt x="134" y="156"/>
                  </a:lnTo>
                  <a:lnTo>
                    <a:pt x="146" y="150"/>
                  </a:lnTo>
                  <a:lnTo>
                    <a:pt x="158" y="142"/>
                  </a:lnTo>
                  <a:lnTo>
                    <a:pt x="168" y="132"/>
                  </a:lnTo>
                  <a:lnTo>
                    <a:pt x="180" y="122"/>
                  </a:lnTo>
                  <a:lnTo>
                    <a:pt x="192" y="106"/>
                  </a:lnTo>
                  <a:lnTo>
                    <a:pt x="202" y="92"/>
                  </a:lnTo>
                  <a:lnTo>
                    <a:pt x="208" y="78"/>
                  </a:lnTo>
                  <a:lnTo>
                    <a:pt x="210" y="64"/>
                  </a:lnTo>
                  <a:lnTo>
                    <a:pt x="210" y="56"/>
                  </a:lnTo>
                  <a:lnTo>
                    <a:pt x="210" y="48"/>
                  </a:lnTo>
                  <a:lnTo>
                    <a:pt x="206" y="40"/>
                  </a:lnTo>
                  <a:lnTo>
                    <a:pt x="204" y="32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84" y="12"/>
                  </a:lnTo>
                  <a:lnTo>
                    <a:pt x="176" y="8"/>
                  </a:lnTo>
                  <a:lnTo>
                    <a:pt x="168" y="4"/>
                  </a:lnTo>
                  <a:lnTo>
                    <a:pt x="156" y="2"/>
                  </a:lnTo>
                  <a:lnTo>
                    <a:pt x="132" y="0"/>
                  </a:lnTo>
                  <a:lnTo>
                    <a:pt x="106" y="2"/>
                  </a:lnTo>
                  <a:lnTo>
                    <a:pt x="82" y="8"/>
                  </a:lnTo>
                  <a:lnTo>
                    <a:pt x="58" y="18"/>
                  </a:lnTo>
                  <a:lnTo>
                    <a:pt x="36" y="32"/>
                  </a:lnTo>
                  <a:close/>
                  <a:moveTo>
                    <a:pt x="42" y="56"/>
                  </a:moveTo>
                  <a:lnTo>
                    <a:pt x="42" y="56"/>
                  </a:lnTo>
                  <a:lnTo>
                    <a:pt x="56" y="42"/>
                  </a:lnTo>
                  <a:lnTo>
                    <a:pt x="70" y="32"/>
                  </a:lnTo>
                  <a:lnTo>
                    <a:pt x="88" y="26"/>
                  </a:lnTo>
                  <a:lnTo>
                    <a:pt x="106" y="24"/>
                  </a:lnTo>
                  <a:lnTo>
                    <a:pt x="132" y="24"/>
                  </a:lnTo>
                  <a:lnTo>
                    <a:pt x="154" y="26"/>
                  </a:lnTo>
                  <a:lnTo>
                    <a:pt x="170" y="32"/>
                  </a:lnTo>
                  <a:lnTo>
                    <a:pt x="176" y="36"/>
                  </a:lnTo>
                  <a:lnTo>
                    <a:pt x="180" y="40"/>
                  </a:lnTo>
                  <a:lnTo>
                    <a:pt x="182" y="42"/>
                  </a:lnTo>
                  <a:lnTo>
                    <a:pt x="184" y="48"/>
                  </a:lnTo>
                  <a:lnTo>
                    <a:pt x="186" y="64"/>
                  </a:lnTo>
                  <a:lnTo>
                    <a:pt x="184" y="76"/>
                  </a:lnTo>
                  <a:lnTo>
                    <a:pt x="180" y="88"/>
                  </a:lnTo>
                  <a:lnTo>
                    <a:pt x="172" y="98"/>
                  </a:lnTo>
                  <a:lnTo>
                    <a:pt x="162" y="106"/>
                  </a:lnTo>
                  <a:lnTo>
                    <a:pt x="80" y="150"/>
                  </a:lnTo>
                  <a:lnTo>
                    <a:pt x="66" y="148"/>
                  </a:lnTo>
                  <a:lnTo>
                    <a:pt x="54" y="144"/>
                  </a:lnTo>
                  <a:lnTo>
                    <a:pt x="44" y="138"/>
                  </a:lnTo>
                  <a:lnTo>
                    <a:pt x="36" y="132"/>
                  </a:lnTo>
                  <a:lnTo>
                    <a:pt x="30" y="126"/>
                  </a:lnTo>
                  <a:lnTo>
                    <a:pt x="24" y="118"/>
                  </a:lnTo>
                  <a:lnTo>
                    <a:pt x="22" y="110"/>
                  </a:lnTo>
                  <a:lnTo>
                    <a:pt x="20" y="100"/>
                  </a:lnTo>
                  <a:lnTo>
                    <a:pt x="22" y="90"/>
                  </a:lnTo>
                  <a:lnTo>
                    <a:pt x="26" y="80"/>
                  </a:lnTo>
                  <a:lnTo>
                    <a:pt x="32" y="70"/>
                  </a:lnTo>
                  <a:lnTo>
                    <a:pt x="42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34" name="Freeform 35"/>
            <p:cNvSpPr>
              <a:spLocks/>
            </p:cNvSpPr>
            <p:nvPr/>
          </p:nvSpPr>
          <p:spPr bwMode="auto">
            <a:xfrm>
              <a:off x="696702" y="3270456"/>
              <a:ext cx="29746" cy="31311"/>
            </a:xfrm>
            <a:custGeom>
              <a:avLst/>
              <a:gdLst>
                <a:gd name="T0" fmla="*/ 20 w 38"/>
                <a:gd name="T1" fmla="*/ 0 h 40"/>
                <a:gd name="T2" fmla="*/ 20 w 38"/>
                <a:gd name="T3" fmla="*/ 0 h 40"/>
                <a:gd name="T4" fmla="*/ 12 w 38"/>
                <a:gd name="T5" fmla="*/ 2 h 40"/>
                <a:gd name="T6" fmla="*/ 4 w 38"/>
                <a:gd name="T7" fmla="*/ 6 h 40"/>
                <a:gd name="T8" fmla="*/ 0 w 38"/>
                <a:gd name="T9" fmla="*/ 12 h 40"/>
                <a:gd name="T10" fmla="*/ 0 w 38"/>
                <a:gd name="T11" fmla="*/ 22 h 40"/>
                <a:gd name="T12" fmla="*/ 0 w 38"/>
                <a:gd name="T13" fmla="*/ 22 h 40"/>
                <a:gd name="T14" fmla="*/ 0 w 38"/>
                <a:gd name="T15" fmla="*/ 30 h 40"/>
                <a:gd name="T16" fmla="*/ 2 w 38"/>
                <a:gd name="T17" fmla="*/ 34 h 40"/>
                <a:gd name="T18" fmla="*/ 2 w 38"/>
                <a:gd name="T19" fmla="*/ 34 h 40"/>
                <a:gd name="T20" fmla="*/ 12 w 38"/>
                <a:gd name="T21" fmla="*/ 38 h 40"/>
                <a:gd name="T22" fmla="*/ 20 w 38"/>
                <a:gd name="T23" fmla="*/ 40 h 40"/>
                <a:gd name="T24" fmla="*/ 20 w 38"/>
                <a:gd name="T25" fmla="*/ 40 h 40"/>
                <a:gd name="T26" fmla="*/ 28 w 38"/>
                <a:gd name="T27" fmla="*/ 38 h 40"/>
                <a:gd name="T28" fmla="*/ 34 w 38"/>
                <a:gd name="T29" fmla="*/ 34 h 40"/>
                <a:gd name="T30" fmla="*/ 38 w 38"/>
                <a:gd name="T31" fmla="*/ 28 h 40"/>
                <a:gd name="T32" fmla="*/ 38 w 38"/>
                <a:gd name="T33" fmla="*/ 18 h 40"/>
                <a:gd name="T34" fmla="*/ 38 w 38"/>
                <a:gd name="T35" fmla="*/ 18 h 40"/>
                <a:gd name="T36" fmla="*/ 36 w 38"/>
                <a:gd name="T37" fmla="*/ 10 h 40"/>
                <a:gd name="T38" fmla="*/ 32 w 38"/>
                <a:gd name="T39" fmla="*/ 4 h 40"/>
                <a:gd name="T40" fmla="*/ 28 w 38"/>
                <a:gd name="T41" fmla="*/ 2 h 40"/>
                <a:gd name="T42" fmla="*/ 20 w 38"/>
                <a:gd name="T43" fmla="*/ 0 h 40"/>
                <a:gd name="T44" fmla="*/ 20 w 38"/>
                <a:gd name="T45" fmla="*/ 0 h 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"/>
                <a:gd name="T70" fmla="*/ 0 h 40"/>
                <a:gd name="T71" fmla="*/ 38 w 38"/>
                <a:gd name="T72" fmla="*/ 40 h 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" h="40">
                  <a:moveTo>
                    <a:pt x="20" y="0"/>
                  </a:move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18"/>
                  </a:lnTo>
                  <a:lnTo>
                    <a:pt x="36" y="10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35" name="Freeform 36"/>
            <p:cNvSpPr>
              <a:spLocks noEditPoints="1"/>
            </p:cNvSpPr>
            <p:nvPr/>
          </p:nvSpPr>
          <p:spPr bwMode="auto">
            <a:xfrm>
              <a:off x="228600" y="3592961"/>
              <a:ext cx="1557732" cy="906458"/>
            </a:xfrm>
            <a:custGeom>
              <a:avLst/>
              <a:gdLst>
                <a:gd name="T0" fmla="*/ 1456 w 1990"/>
                <a:gd name="T1" fmla="*/ 18 h 1158"/>
                <a:gd name="T2" fmla="*/ 794 w 1990"/>
                <a:gd name="T3" fmla="*/ 312 h 1158"/>
                <a:gd name="T4" fmla="*/ 332 w 1990"/>
                <a:gd name="T5" fmla="*/ 0 h 1158"/>
                <a:gd name="T6" fmla="*/ 134 w 1990"/>
                <a:gd name="T7" fmla="*/ 96 h 1158"/>
                <a:gd name="T8" fmla="*/ 56 w 1990"/>
                <a:gd name="T9" fmla="*/ 226 h 1158"/>
                <a:gd name="T10" fmla="*/ 0 w 1990"/>
                <a:gd name="T11" fmla="*/ 510 h 1158"/>
                <a:gd name="T12" fmla="*/ 224 w 1990"/>
                <a:gd name="T13" fmla="*/ 722 h 1158"/>
                <a:gd name="T14" fmla="*/ 404 w 1990"/>
                <a:gd name="T15" fmla="*/ 1050 h 1158"/>
                <a:gd name="T16" fmla="*/ 744 w 1990"/>
                <a:gd name="T17" fmla="*/ 1140 h 1158"/>
                <a:gd name="T18" fmla="*/ 1002 w 1990"/>
                <a:gd name="T19" fmla="*/ 1136 h 1158"/>
                <a:gd name="T20" fmla="*/ 1374 w 1990"/>
                <a:gd name="T21" fmla="*/ 1010 h 1158"/>
                <a:gd name="T22" fmla="*/ 1540 w 1990"/>
                <a:gd name="T23" fmla="*/ 1018 h 1158"/>
                <a:gd name="T24" fmla="*/ 1762 w 1990"/>
                <a:gd name="T25" fmla="*/ 764 h 1158"/>
                <a:gd name="T26" fmla="*/ 1980 w 1990"/>
                <a:gd name="T27" fmla="*/ 416 h 1158"/>
                <a:gd name="T28" fmla="*/ 1892 w 1990"/>
                <a:gd name="T29" fmla="*/ 246 h 1158"/>
                <a:gd name="T30" fmla="*/ 1756 w 1990"/>
                <a:gd name="T31" fmla="*/ 150 h 1158"/>
                <a:gd name="T32" fmla="*/ 1358 w 1990"/>
                <a:gd name="T33" fmla="*/ 138 h 1158"/>
                <a:gd name="T34" fmla="*/ 802 w 1990"/>
                <a:gd name="T35" fmla="*/ 348 h 1158"/>
                <a:gd name="T36" fmla="*/ 1450 w 1990"/>
                <a:gd name="T37" fmla="*/ 48 h 1158"/>
                <a:gd name="T38" fmla="*/ 1850 w 1990"/>
                <a:gd name="T39" fmla="*/ 410 h 1158"/>
                <a:gd name="T40" fmla="*/ 1760 w 1990"/>
                <a:gd name="T41" fmla="*/ 664 h 1158"/>
                <a:gd name="T42" fmla="*/ 1680 w 1990"/>
                <a:gd name="T43" fmla="*/ 670 h 1158"/>
                <a:gd name="T44" fmla="*/ 1588 w 1990"/>
                <a:gd name="T45" fmla="*/ 718 h 1158"/>
                <a:gd name="T46" fmla="*/ 1714 w 1990"/>
                <a:gd name="T47" fmla="*/ 522 h 1158"/>
                <a:gd name="T48" fmla="*/ 1644 w 1990"/>
                <a:gd name="T49" fmla="*/ 502 h 1158"/>
                <a:gd name="T50" fmla="*/ 1756 w 1990"/>
                <a:gd name="T51" fmla="*/ 426 h 1158"/>
                <a:gd name="T52" fmla="*/ 1612 w 1990"/>
                <a:gd name="T53" fmla="*/ 376 h 1158"/>
                <a:gd name="T54" fmla="*/ 1760 w 1990"/>
                <a:gd name="T55" fmla="*/ 310 h 1158"/>
                <a:gd name="T56" fmla="*/ 1532 w 1990"/>
                <a:gd name="T57" fmla="*/ 422 h 1158"/>
                <a:gd name="T58" fmla="*/ 1538 w 1990"/>
                <a:gd name="T59" fmla="*/ 550 h 1158"/>
                <a:gd name="T60" fmla="*/ 1624 w 1990"/>
                <a:gd name="T61" fmla="*/ 612 h 1158"/>
                <a:gd name="T62" fmla="*/ 1588 w 1990"/>
                <a:gd name="T63" fmla="*/ 772 h 1158"/>
                <a:gd name="T64" fmla="*/ 1336 w 1990"/>
                <a:gd name="T65" fmla="*/ 980 h 1158"/>
                <a:gd name="T66" fmla="*/ 998 w 1990"/>
                <a:gd name="T67" fmla="*/ 1108 h 1158"/>
                <a:gd name="T68" fmla="*/ 804 w 1990"/>
                <a:gd name="T69" fmla="*/ 1138 h 1158"/>
                <a:gd name="T70" fmla="*/ 728 w 1990"/>
                <a:gd name="T71" fmla="*/ 374 h 1158"/>
                <a:gd name="T72" fmla="*/ 942 w 1990"/>
                <a:gd name="T73" fmla="*/ 628 h 1158"/>
                <a:gd name="T74" fmla="*/ 1328 w 1990"/>
                <a:gd name="T75" fmla="*/ 164 h 1158"/>
                <a:gd name="T76" fmla="*/ 266 w 1990"/>
                <a:gd name="T77" fmla="*/ 28 h 1158"/>
                <a:gd name="T78" fmla="*/ 660 w 1990"/>
                <a:gd name="T79" fmla="*/ 144 h 1158"/>
                <a:gd name="T80" fmla="*/ 454 w 1990"/>
                <a:gd name="T81" fmla="*/ 80 h 1158"/>
                <a:gd name="T82" fmla="*/ 190 w 1990"/>
                <a:gd name="T83" fmla="*/ 96 h 1158"/>
                <a:gd name="T84" fmla="*/ 672 w 1990"/>
                <a:gd name="T85" fmla="*/ 226 h 1158"/>
                <a:gd name="T86" fmla="*/ 698 w 1990"/>
                <a:gd name="T87" fmla="*/ 340 h 1158"/>
                <a:gd name="T88" fmla="*/ 184 w 1990"/>
                <a:gd name="T89" fmla="*/ 176 h 1158"/>
                <a:gd name="T90" fmla="*/ 214 w 1990"/>
                <a:gd name="T91" fmla="*/ 362 h 1158"/>
                <a:gd name="T92" fmla="*/ 366 w 1990"/>
                <a:gd name="T93" fmla="*/ 206 h 1158"/>
                <a:gd name="T94" fmla="*/ 706 w 1990"/>
                <a:gd name="T95" fmla="*/ 472 h 1158"/>
                <a:gd name="T96" fmla="*/ 754 w 1990"/>
                <a:gd name="T97" fmla="*/ 1026 h 1158"/>
                <a:gd name="T98" fmla="*/ 726 w 1990"/>
                <a:gd name="T99" fmla="*/ 1084 h 1158"/>
                <a:gd name="T100" fmla="*/ 512 w 1990"/>
                <a:gd name="T101" fmla="*/ 978 h 1158"/>
                <a:gd name="T102" fmla="*/ 344 w 1990"/>
                <a:gd name="T103" fmla="*/ 1016 h 1158"/>
                <a:gd name="T104" fmla="*/ 380 w 1990"/>
                <a:gd name="T105" fmla="*/ 716 h 1158"/>
                <a:gd name="T106" fmla="*/ 336 w 1990"/>
                <a:gd name="T107" fmla="*/ 576 h 1158"/>
                <a:gd name="T108" fmla="*/ 338 w 1990"/>
                <a:gd name="T109" fmla="*/ 468 h 1158"/>
                <a:gd name="T110" fmla="*/ 252 w 1990"/>
                <a:gd name="T111" fmla="*/ 522 h 1158"/>
                <a:gd name="T112" fmla="*/ 216 w 1990"/>
                <a:gd name="T113" fmla="*/ 622 h 1158"/>
                <a:gd name="T114" fmla="*/ 372 w 1990"/>
                <a:gd name="T115" fmla="*/ 614 h 1158"/>
                <a:gd name="T116" fmla="*/ 276 w 1990"/>
                <a:gd name="T117" fmla="*/ 702 h 1158"/>
                <a:gd name="T118" fmla="*/ 108 w 1990"/>
                <a:gd name="T119" fmla="*/ 590 h 1158"/>
                <a:gd name="T120" fmla="*/ 268 w 1990"/>
                <a:gd name="T121" fmla="*/ 398 h 1158"/>
                <a:gd name="T122" fmla="*/ 220 w 1990"/>
                <a:gd name="T123" fmla="*/ 550 h 1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90"/>
                <a:gd name="T187" fmla="*/ 0 h 1158"/>
                <a:gd name="T188" fmla="*/ 1990 w 1990"/>
                <a:gd name="T189" fmla="*/ 1158 h 11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90" h="1158">
                  <a:moveTo>
                    <a:pt x="1782" y="112"/>
                  </a:moveTo>
                  <a:lnTo>
                    <a:pt x="1782" y="112"/>
                  </a:lnTo>
                  <a:lnTo>
                    <a:pt x="1800" y="92"/>
                  </a:lnTo>
                  <a:lnTo>
                    <a:pt x="1804" y="86"/>
                  </a:lnTo>
                  <a:lnTo>
                    <a:pt x="1806" y="80"/>
                  </a:lnTo>
                  <a:lnTo>
                    <a:pt x="1772" y="64"/>
                  </a:lnTo>
                  <a:lnTo>
                    <a:pt x="1736" y="50"/>
                  </a:lnTo>
                  <a:lnTo>
                    <a:pt x="1700" y="40"/>
                  </a:lnTo>
                  <a:lnTo>
                    <a:pt x="1664" y="30"/>
                  </a:lnTo>
                  <a:lnTo>
                    <a:pt x="1626" y="24"/>
                  </a:lnTo>
                  <a:lnTo>
                    <a:pt x="1586" y="18"/>
                  </a:lnTo>
                  <a:lnTo>
                    <a:pt x="1548" y="16"/>
                  </a:lnTo>
                  <a:lnTo>
                    <a:pt x="1506" y="14"/>
                  </a:lnTo>
                  <a:lnTo>
                    <a:pt x="1468" y="16"/>
                  </a:lnTo>
                  <a:lnTo>
                    <a:pt x="1456" y="18"/>
                  </a:lnTo>
                  <a:lnTo>
                    <a:pt x="1432" y="16"/>
                  </a:lnTo>
                  <a:lnTo>
                    <a:pt x="1406" y="16"/>
                  </a:lnTo>
                  <a:lnTo>
                    <a:pt x="1382" y="18"/>
                  </a:lnTo>
                  <a:lnTo>
                    <a:pt x="1356" y="20"/>
                  </a:lnTo>
                  <a:lnTo>
                    <a:pt x="1302" y="30"/>
                  </a:lnTo>
                  <a:lnTo>
                    <a:pt x="1248" y="44"/>
                  </a:lnTo>
                  <a:lnTo>
                    <a:pt x="1190" y="64"/>
                  </a:lnTo>
                  <a:lnTo>
                    <a:pt x="1132" y="88"/>
                  </a:lnTo>
                  <a:lnTo>
                    <a:pt x="1070" y="118"/>
                  </a:lnTo>
                  <a:lnTo>
                    <a:pt x="1008" y="152"/>
                  </a:lnTo>
                  <a:lnTo>
                    <a:pt x="960" y="180"/>
                  </a:lnTo>
                  <a:lnTo>
                    <a:pt x="916" y="208"/>
                  </a:lnTo>
                  <a:lnTo>
                    <a:pt x="876" y="236"/>
                  </a:lnTo>
                  <a:lnTo>
                    <a:pt x="840" y="266"/>
                  </a:lnTo>
                  <a:lnTo>
                    <a:pt x="814" y="290"/>
                  </a:lnTo>
                  <a:lnTo>
                    <a:pt x="794" y="312"/>
                  </a:lnTo>
                  <a:lnTo>
                    <a:pt x="790" y="298"/>
                  </a:lnTo>
                  <a:lnTo>
                    <a:pt x="786" y="284"/>
                  </a:lnTo>
                  <a:lnTo>
                    <a:pt x="768" y="246"/>
                  </a:lnTo>
                  <a:lnTo>
                    <a:pt x="750" y="218"/>
                  </a:lnTo>
                  <a:lnTo>
                    <a:pt x="730" y="190"/>
                  </a:lnTo>
                  <a:lnTo>
                    <a:pt x="708" y="164"/>
                  </a:lnTo>
                  <a:lnTo>
                    <a:pt x="684" y="138"/>
                  </a:lnTo>
                  <a:lnTo>
                    <a:pt x="646" y="106"/>
                  </a:lnTo>
                  <a:lnTo>
                    <a:pt x="608" y="78"/>
                  </a:lnTo>
                  <a:lnTo>
                    <a:pt x="566" y="54"/>
                  </a:lnTo>
                  <a:lnTo>
                    <a:pt x="524" y="34"/>
                  </a:lnTo>
                  <a:lnTo>
                    <a:pt x="478" y="20"/>
                  </a:lnTo>
                  <a:lnTo>
                    <a:pt x="432" y="8"/>
                  </a:lnTo>
                  <a:lnTo>
                    <a:pt x="384" y="2"/>
                  </a:lnTo>
                  <a:lnTo>
                    <a:pt x="332" y="0"/>
                  </a:lnTo>
                  <a:lnTo>
                    <a:pt x="302" y="0"/>
                  </a:lnTo>
                  <a:lnTo>
                    <a:pt x="276" y="4"/>
                  </a:lnTo>
                  <a:lnTo>
                    <a:pt x="250" y="10"/>
                  </a:lnTo>
                  <a:lnTo>
                    <a:pt x="228" y="18"/>
                  </a:lnTo>
                  <a:lnTo>
                    <a:pt x="214" y="24"/>
                  </a:lnTo>
                  <a:lnTo>
                    <a:pt x="206" y="30"/>
                  </a:lnTo>
                  <a:lnTo>
                    <a:pt x="200" y="36"/>
                  </a:lnTo>
                  <a:lnTo>
                    <a:pt x="198" y="42"/>
                  </a:lnTo>
                  <a:lnTo>
                    <a:pt x="200" y="52"/>
                  </a:lnTo>
                  <a:lnTo>
                    <a:pt x="202" y="62"/>
                  </a:lnTo>
                  <a:lnTo>
                    <a:pt x="184" y="66"/>
                  </a:lnTo>
                  <a:lnTo>
                    <a:pt x="166" y="74"/>
                  </a:lnTo>
                  <a:lnTo>
                    <a:pt x="150" y="84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4" y="110"/>
                  </a:lnTo>
                  <a:lnTo>
                    <a:pt x="130" y="124"/>
                  </a:lnTo>
                  <a:lnTo>
                    <a:pt x="124" y="140"/>
                  </a:lnTo>
                  <a:lnTo>
                    <a:pt x="116" y="158"/>
                  </a:lnTo>
                  <a:lnTo>
                    <a:pt x="114" y="164"/>
                  </a:lnTo>
                  <a:lnTo>
                    <a:pt x="106" y="182"/>
                  </a:lnTo>
                  <a:lnTo>
                    <a:pt x="96" y="196"/>
                  </a:lnTo>
                  <a:lnTo>
                    <a:pt x="84" y="206"/>
                  </a:lnTo>
                  <a:lnTo>
                    <a:pt x="70" y="212"/>
                  </a:lnTo>
                  <a:lnTo>
                    <a:pt x="70" y="216"/>
                  </a:lnTo>
                  <a:lnTo>
                    <a:pt x="56" y="226"/>
                  </a:lnTo>
                  <a:lnTo>
                    <a:pt x="44" y="234"/>
                  </a:lnTo>
                  <a:lnTo>
                    <a:pt x="38" y="242"/>
                  </a:lnTo>
                  <a:lnTo>
                    <a:pt x="36" y="250"/>
                  </a:lnTo>
                  <a:lnTo>
                    <a:pt x="90" y="366"/>
                  </a:lnTo>
                  <a:lnTo>
                    <a:pt x="80" y="370"/>
                  </a:lnTo>
                  <a:lnTo>
                    <a:pt x="72" y="374"/>
                  </a:lnTo>
                  <a:lnTo>
                    <a:pt x="62" y="380"/>
                  </a:lnTo>
                  <a:lnTo>
                    <a:pt x="54" y="386"/>
                  </a:lnTo>
                  <a:lnTo>
                    <a:pt x="46" y="396"/>
                  </a:lnTo>
                  <a:lnTo>
                    <a:pt x="38" y="406"/>
                  </a:lnTo>
                  <a:lnTo>
                    <a:pt x="24" y="430"/>
                  </a:lnTo>
                  <a:lnTo>
                    <a:pt x="14" y="454"/>
                  </a:lnTo>
                  <a:lnTo>
                    <a:pt x="6" y="476"/>
                  </a:lnTo>
                  <a:lnTo>
                    <a:pt x="2" y="494"/>
                  </a:lnTo>
                  <a:lnTo>
                    <a:pt x="0" y="510"/>
                  </a:lnTo>
                  <a:lnTo>
                    <a:pt x="2" y="536"/>
                  </a:lnTo>
                  <a:lnTo>
                    <a:pt x="8" y="562"/>
                  </a:lnTo>
                  <a:lnTo>
                    <a:pt x="20" y="590"/>
                  </a:lnTo>
                  <a:lnTo>
                    <a:pt x="36" y="620"/>
                  </a:lnTo>
                  <a:lnTo>
                    <a:pt x="50" y="644"/>
                  </a:lnTo>
                  <a:lnTo>
                    <a:pt x="66" y="664"/>
                  </a:lnTo>
                  <a:lnTo>
                    <a:pt x="84" y="680"/>
                  </a:lnTo>
                  <a:lnTo>
                    <a:pt x="102" y="694"/>
                  </a:lnTo>
                  <a:lnTo>
                    <a:pt x="124" y="704"/>
                  </a:lnTo>
                  <a:lnTo>
                    <a:pt x="146" y="712"/>
                  </a:lnTo>
                  <a:lnTo>
                    <a:pt x="170" y="718"/>
                  </a:lnTo>
                  <a:lnTo>
                    <a:pt x="196" y="718"/>
                  </a:lnTo>
                  <a:lnTo>
                    <a:pt x="204" y="718"/>
                  </a:lnTo>
                  <a:lnTo>
                    <a:pt x="224" y="722"/>
                  </a:lnTo>
                  <a:lnTo>
                    <a:pt x="246" y="726"/>
                  </a:lnTo>
                  <a:lnTo>
                    <a:pt x="274" y="812"/>
                  </a:lnTo>
                  <a:lnTo>
                    <a:pt x="308" y="930"/>
                  </a:lnTo>
                  <a:lnTo>
                    <a:pt x="346" y="1054"/>
                  </a:lnTo>
                  <a:lnTo>
                    <a:pt x="356" y="1086"/>
                  </a:lnTo>
                  <a:lnTo>
                    <a:pt x="360" y="1094"/>
                  </a:lnTo>
                  <a:lnTo>
                    <a:pt x="362" y="1096"/>
                  </a:lnTo>
                  <a:lnTo>
                    <a:pt x="368" y="1094"/>
                  </a:lnTo>
                  <a:lnTo>
                    <a:pt x="372" y="1092"/>
                  </a:lnTo>
                  <a:lnTo>
                    <a:pt x="378" y="1088"/>
                  </a:lnTo>
                  <a:lnTo>
                    <a:pt x="382" y="1082"/>
                  </a:lnTo>
                  <a:lnTo>
                    <a:pt x="394" y="1062"/>
                  </a:lnTo>
                  <a:lnTo>
                    <a:pt x="404" y="1050"/>
                  </a:lnTo>
                  <a:lnTo>
                    <a:pt x="418" y="1040"/>
                  </a:lnTo>
                  <a:lnTo>
                    <a:pt x="434" y="1032"/>
                  </a:lnTo>
                  <a:lnTo>
                    <a:pt x="454" y="1024"/>
                  </a:lnTo>
                  <a:lnTo>
                    <a:pt x="478" y="1018"/>
                  </a:lnTo>
                  <a:lnTo>
                    <a:pt x="504" y="1012"/>
                  </a:lnTo>
                  <a:lnTo>
                    <a:pt x="534" y="1008"/>
                  </a:lnTo>
                  <a:lnTo>
                    <a:pt x="566" y="1006"/>
                  </a:lnTo>
                  <a:lnTo>
                    <a:pt x="602" y="1006"/>
                  </a:lnTo>
                  <a:lnTo>
                    <a:pt x="610" y="1008"/>
                  </a:lnTo>
                  <a:lnTo>
                    <a:pt x="618" y="1010"/>
                  </a:lnTo>
                  <a:lnTo>
                    <a:pt x="626" y="1016"/>
                  </a:lnTo>
                  <a:lnTo>
                    <a:pt x="636" y="1024"/>
                  </a:lnTo>
                  <a:lnTo>
                    <a:pt x="660" y="1046"/>
                  </a:lnTo>
                  <a:lnTo>
                    <a:pt x="688" y="1076"/>
                  </a:lnTo>
                  <a:lnTo>
                    <a:pt x="744" y="1140"/>
                  </a:lnTo>
                  <a:lnTo>
                    <a:pt x="746" y="1144"/>
                  </a:lnTo>
                  <a:lnTo>
                    <a:pt x="750" y="1150"/>
                  </a:lnTo>
                  <a:lnTo>
                    <a:pt x="760" y="1152"/>
                  </a:lnTo>
                  <a:lnTo>
                    <a:pt x="782" y="1154"/>
                  </a:lnTo>
                  <a:lnTo>
                    <a:pt x="860" y="1154"/>
                  </a:lnTo>
                  <a:lnTo>
                    <a:pt x="924" y="1156"/>
                  </a:lnTo>
                  <a:lnTo>
                    <a:pt x="982" y="1158"/>
                  </a:lnTo>
                  <a:lnTo>
                    <a:pt x="986" y="1158"/>
                  </a:lnTo>
                  <a:lnTo>
                    <a:pt x="990" y="1154"/>
                  </a:lnTo>
                  <a:lnTo>
                    <a:pt x="992" y="1150"/>
                  </a:lnTo>
                  <a:lnTo>
                    <a:pt x="994" y="1142"/>
                  </a:lnTo>
                  <a:lnTo>
                    <a:pt x="998" y="1140"/>
                  </a:lnTo>
                  <a:lnTo>
                    <a:pt x="1002" y="1136"/>
                  </a:lnTo>
                  <a:lnTo>
                    <a:pt x="1014" y="1120"/>
                  </a:lnTo>
                  <a:lnTo>
                    <a:pt x="1034" y="1092"/>
                  </a:lnTo>
                  <a:lnTo>
                    <a:pt x="1052" y="1072"/>
                  </a:lnTo>
                  <a:lnTo>
                    <a:pt x="1072" y="1054"/>
                  </a:lnTo>
                  <a:lnTo>
                    <a:pt x="1094" y="1040"/>
                  </a:lnTo>
                  <a:lnTo>
                    <a:pt x="1116" y="1028"/>
                  </a:lnTo>
                  <a:lnTo>
                    <a:pt x="1142" y="1018"/>
                  </a:lnTo>
                  <a:lnTo>
                    <a:pt x="1170" y="1010"/>
                  </a:lnTo>
                  <a:lnTo>
                    <a:pt x="1198" y="1004"/>
                  </a:lnTo>
                  <a:lnTo>
                    <a:pt x="1230" y="1002"/>
                  </a:lnTo>
                  <a:lnTo>
                    <a:pt x="1264" y="1000"/>
                  </a:lnTo>
                  <a:lnTo>
                    <a:pt x="1296" y="1002"/>
                  </a:lnTo>
                  <a:lnTo>
                    <a:pt x="1324" y="1002"/>
                  </a:lnTo>
                  <a:lnTo>
                    <a:pt x="1350" y="1006"/>
                  </a:lnTo>
                  <a:lnTo>
                    <a:pt x="1374" y="1010"/>
                  </a:lnTo>
                  <a:lnTo>
                    <a:pt x="1394" y="1016"/>
                  </a:lnTo>
                  <a:lnTo>
                    <a:pt x="1412" y="1024"/>
                  </a:lnTo>
                  <a:lnTo>
                    <a:pt x="1428" y="1032"/>
                  </a:lnTo>
                  <a:lnTo>
                    <a:pt x="1440" y="1042"/>
                  </a:lnTo>
                  <a:lnTo>
                    <a:pt x="1452" y="1054"/>
                  </a:lnTo>
                  <a:lnTo>
                    <a:pt x="1466" y="1070"/>
                  </a:lnTo>
                  <a:lnTo>
                    <a:pt x="1472" y="1074"/>
                  </a:lnTo>
                  <a:lnTo>
                    <a:pt x="1480" y="1078"/>
                  </a:lnTo>
                  <a:lnTo>
                    <a:pt x="1488" y="1082"/>
                  </a:lnTo>
                  <a:lnTo>
                    <a:pt x="1496" y="1082"/>
                  </a:lnTo>
                  <a:lnTo>
                    <a:pt x="1504" y="1080"/>
                  </a:lnTo>
                  <a:lnTo>
                    <a:pt x="1512" y="1072"/>
                  </a:lnTo>
                  <a:lnTo>
                    <a:pt x="1520" y="1058"/>
                  </a:lnTo>
                  <a:lnTo>
                    <a:pt x="1530" y="1040"/>
                  </a:lnTo>
                  <a:lnTo>
                    <a:pt x="1540" y="1018"/>
                  </a:lnTo>
                  <a:lnTo>
                    <a:pt x="1552" y="988"/>
                  </a:lnTo>
                  <a:lnTo>
                    <a:pt x="1578" y="916"/>
                  </a:lnTo>
                  <a:lnTo>
                    <a:pt x="1634" y="736"/>
                  </a:lnTo>
                  <a:lnTo>
                    <a:pt x="1658" y="720"/>
                  </a:lnTo>
                  <a:lnTo>
                    <a:pt x="1686" y="698"/>
                  </a:lnTo>
                  <a:lnTo>
                    <a:pt x="1692" y="712"/>
                  </a:lnTo>
                  <a:lnTo>
                    <a:pt x="1700" y="724"/>
                  </a:lnTo>
                  <a:lnTo>
                    <a:pt x="1708" y="734"/>
                  </a:lnTo>
                  <a:lnTo>
                    <a:pt x="1718" y="742"/>
                  </a:lnTo>
                  <a:lnTo>
                    <a:pt x="1728" y="750"/>
                  </a:lnTo>
                  <a:lnTo>
                    <a:pt x="1738" y="756"/>
                  </a:lnTo>
                  <a:lnTo>
                    <a:pt x="1750" y="760"/>
                  </a:lnTo>
                  <a:lnTo>
                    <a:pt x="1762" y="764"/>
                  </a:lnTo>
                  <a:lnTo>
                    <a:pt x="1776" y="766"/>
                  </a:lnTo>
                  <a:lnTo>
                    <a:pt x="1790" y="766"/>
                  </a:lnTo>
                  <a:lnTo>
                    <a:pt x="1798" y="766"/>
                  </a:lnTo>
                  <a:lnTo>
                    <a:pt x="1806" y="764"/>
                  </a:lnTo>
                  <a:lnTo>
                    <a:pt x="1822" y="756"/>
                  </a:lnTo>
                  <a:lnTo>
                    <a:pt x="1838" y="742"/>
                  </a:lnTo>
                  <a:lnTo>
                    <a:pt x="1854" y="722"/>
                  </a:lnTo>
                  <a:lnTo>
                    <a:pt x="1872" y="698"/>
                  </a:lnTo>
                  <a:lnTo>
                    <a:pt x="1888" y="668"/>
                  </a:lnTo>
                  <a:lnTo>
                    <a:pt x="1906" y="634"/>
                  </a:lnTo>
                  <a:lnTo>
                    <a:pt x="1924" y="594"/>
                  </a:lnTo>
                  <a:lnTo>
                    <a:pt x="1940" y="554"/>
                  </a:lnTo>
                  <a:lnTo>
                    <a:pt x="1952" y="516"/>
                  </a:lnTo>
                  <a:lnTo>
                    <a:pt x="1964" y="480"/>
                  </a:lnTo>
                  <a:lnTo>
                    <a:pt x="1974" y="446"/>
                  </a:lnTo>
                  <a:lnTo>
                    <a:pt x="1980" y="416"/>
                  </a:lnTo>
                  <a:lnTo>
                    <a:pt x="1986" y="386"/>
                  </a:lnTo>
                  <a:lnTo>
                    <a:pt x="1990" y="358"/>
                  </a:lnTo>
                  <a:lnTo>
                    <a:pt x="1990" y="332"/>
                  </a:lnTo>
                  <a:lnTo>
                    <a:pt x="1990" y="308"/>
                  </a:lnTo>
                  <a:lnTo>
                    <a:pt x="1988" y="284"/>
                  </a:lnTo>
                  <a:lnTo>
                    <a:pt x="1984" y="274"/>
                  </a:lnTo>
                  <a:lnTo>
                    <a:pt x="1980" y="264"/>
                  </a:lnTo>
                  <a:lnTo>
                    <a:pt x="1976" y="256"/>
                  </a:lnTo>
                  <a:lnTo>
                    <a:pt x="1970" y="250"/>
                  </a:lnTo>
                  <a:lnTo>
                    <a:pt x="1964" y="244"/>
                  </a:lnTo>
                  <a:lnTo>
                    <a:pt x="1956" y="240"/>
                  </a:lnTo>
                  <a:lnTo>
                    <a:pt x="1948" y="238"/>
                  </a:lnTo>
                  <a:lnTo>
                    <a:pt x="1938" y="238"/>
                  </a:lnTo>
                  <a:lnTo>
                    <a:pt x="1916" y="240"/>
                  </a:lnTo>
                  <a:lnTo>
                    <a:pt x="1892" y="246"/>
                  </a:lnTo>
                  <a:lnTo>
                    <a:pt x="1866" y="258"/>
                  </a:lnTo>
                  <a:lnTo>
                    <a:pt x="1838" y="274"/>
                  </a:lnTo>
                  <a:lnTo>
                    <a:pt x="1812" y="288"/>
                  </a:lnTo>
                  <a:lnTo>
                    <a:pt x="1828" y="252"/>
                  </a:lnTo>
                  <a:lnTo>
                    <a:pt x="1832" y="234"/>
                  </a:lnTo>
                  <a:lnTo>
                    <a:pt x="1832" y="230"/>
                  </a:lnTo>
                  <a:lnTo>
                    <a:pt x="1826" y="226"/>
                  </a:lnTo>
                  <a:lnTo>
                    <a:pt x="1806" y="212"/>
                  </a:lnTo>
                  <a:lnTo>
                    <a:pt x="1770" y="192"/>
                  </a:lnTo>
                  <a:lnTo>
                    <a:pt x="1772" y="186"/>
                  </a:lnTo>
                  <a:lnTo>
                    <a:pt x="1760" y="162"/>
                  </a:lnTo>
                  <a:lnTo>
                    <a:pt x="1756" y="150"/>
                  </a:lnTo>
                  <a:lnTo>
                    <a:pt x="1758" y="142"/>
                  </a:lnTo>
                  <a:lnTo>
                    <a:pt x="1764" y="132"/>
                  </a:lnTo>
                  <a:lnTo>
                    <a:pt x="1770" y="122"/>
                  </a:lnTo>
                  <a:lnTo>
                    <a:pt x="1782" y="112"/>
                  </a:lnTo>
                  <a:close/>
                  <a:moveTo>
                    <a:pt x="1728" y="148"/>
                  </a:moveTo>
                  <a:lnTo>
                    <a:pt x="1728" y="148"/>
                  </a:lnTo>
                  <a:lnTo>
                    <a:pt x="1732" y="176"/>
                  </a:lnTo>
                  <a:lnTo>
                    <a:pt x="1686" y="162"/>
                  </a:lnTo>
                  <a:lnTo>
                    <a:pt x="1640" y="152"/>
                  </a:lnTo>
                  <a:lnTo>
                    <a:pt x="1594" y="142"/>
                  </a:lnTo>
                  <a:lnTo>
                    <a:pt x="1548" y="136"/>
                  </a:lnTo>
                  <a:lnTo>
                    <a:pt x="1500" y="134"/>
                  </a:lnTo>
                  <a:lnTo>
                    <a:pt x="1454" y="132"/>
                  </a:lnTo>
                  <a:lnTo>
                    <a:pt x="1406" y="134"/>
                  </a:lnTo>
                  <a:lnTo>
                    <a:pt x="1358" y="138"/>
                  </a:lnTo>
                  <a:lnTo>
                    <a:pt x="1304" y="146"/>
                  </a:lnTo>
                  <a:lnTo>
                    <a:pt x="1252" y="156"/>
                  </a:lnTo>
                  <a:lnTo>
                    <a:pt x="1200" y="170"/>
                  </a:lnTo>
                  <a:lnTo>
                    <a:pt x="1150" y="188"/>
                  </a:lnTo>
                  <a:lnTo>
                    <a:pt x="1102" y="208"/>
                  </a:lnTo>
                  <a:lnTo>
                    <a:pt x="1054" y="232"/>
                  </a:lnTo>
                  <a:lnTo>
                    <a:pt x="1008" y="260"/>
                  </a:lnTo>
                  <a:lnTo>
                    <a:pt x="964" y="290"/>
                  </a:lnTo>
                  <a:lnTo>
                    <a:pt x="946" y="306"/>
                  </a:lnTo>
                  <a:lnTo>
                    <a:pt x="932" y="318"/>
                  </a:lnTo>
                  <a:lnTo>
                    <a:pt x="922" y="328"/>
                  </a:lnTo>
                  <a:lnTo>
                    <a:pt x="916" y="338"/>
                  </a:lnTo>
                  <a:lnTo>
                    <a:pt x="862" y="340"/>
                  </a:lnTo>
                  <a:lnTo>
                    <a:pt x="802" y="348"/>
                  </a:lnTo>
                  <a:lnTo>
                    <a:pt x="802" y="346"/>
                  </a:lnTo>
                  <a:lnTo>
                    <a:pt x="842" y="310"/>
                  </a:lnTo>
                  <a:lnTo>
                    <a:pt x="880" y="276"/>
                  </a:lnTo>
                  <a:lnTo>
                    <a:pt x="918" y="244"/>
                  </a:lnTo>
                  <a:lnTo>
                    <a:pt x="956" y="216"/>
                  </a:lnTo>
                  <a:lnTo>
                    <a:pt x="994" y="190"/>
                  </a:lnTo>
                  <a:lnTo>
                    <a:pt x="1032" y="166"/>
                  </a:lnTo>
                  <a:lnTo>
                    <a:pt x="1068" y="146"/>
                  </a:lnTo>
                  <a:lnTo>
                    <a:pt x="1104" y="128"/>
                  </a:lnTo>
                  <a:lnTo>
                    <a:pt x="1148" y="108"/>
                  </a:lnTo>
                  <a:lnTo>
                    <a:pt x="1194" y="92"/>
                  </a:lnTo>
                  <a:lnTo>
                    <a:pt x="1242" y="78"/>
                  </a:lnTo>
                  <a:lnTo>
                    <a:pt x="1290" y="68"/>
                  </a:lnTo>
                  <a:lnTo>
                    <a:pt x="1342" y="58"/>
                  </a:lnTo>
                  <a:lnTo>
                    <a:pt x="1394" y="52"/>
                  </a:lnTo>
                  <a:lnTo>
                    <a:pt x="1450" y="48"/>
                  </a:lnTo>
                  <a:lnTo>
                    <a:pt x="1506" y="48"/>
                  </a:lnTo>
                  <a:lnTo>
                    <a:pt x="1566" y="50"/>
                  </a:lnTo>
                  <a:lnTo>
                    <a:pt x="1628" y="58"/>
                  </a:lnTo>
                  <a:lnTo>
                    <a:pt x="1692" y="70"/>
                  </a:lnTo>
                  <a:lnTo>
                    <a:pt x="1760" y="86"/>
                  </a:lnTo>
                  <a:lnTo>
                    <a:pt x="1760" y="88"/>
                  </a:lnTo>
                  <a:lnTo>
                    <a:pt x="1746" y="104"/>
                  </a:lnTo>
                  <a:lnTo>
                    <a:pt x="1736" y="118"/>
                  </a:lnTo>
                  <a:lnTo>
                    <a:pt x="1730" y="134"/>
                  </a:lnTo>
                  <a:lnTo>
                    <a:pt x="1728" y="148"/>
                  </a:lnTo>
                  <a:close/>
                  <a:moveTo>
                    <a:pt x="1836" y="378"/>
                  </a:moveTo>
                  <a:lnTo>
                    <a:pt x="1836" y="378"/>
                  </a:lnTo>
                  <a:lnTo>
                    <a:pt x="1842" y="390"/>
                  </a:lnTo>
                  <a:lnTo>
                    <a:pt x="1848" y="400"/>
                  </a:lnTo>
                  <a:lnTo>
                    <a:pt x="1850" y="410"/>
                  </a:lnTo>
                  <a:lnTo>
                    <a:pt x="1852" y="422"/>
                  </a:lnTo>
                  <a:lnTo>
                    <a:pt x="1850" y="438"/>
                  </a:lnTo>
                  <a:lnTo>
                    <a:pt x="1844" y="458"/>
                  </a:lnTo>
                  <a:lnTo>
                    <a:pt x="1836" y="484"/>
                  </a:lnTo>
                  <a:lnTo>
                    <a:pt x="1824" y="516"/>
                  </a:lnTo>
                  <a:lnTo>
                    <a:pt x="1824" y="520"/>
                  </a:lnTo>
                  <a:lnTo>
                    <a:pt x="1816" y="544"/>
                  </a:lnTo>
                  <a:lnTo>
                    <a:pt x="1804" y="584"/>
                  </a:lnTo>
                  <a:lnTo>
                    <a:pt x="1796" y="606"/>
                  </a:lnTo>
                  <a:lnTo>
                    <a:pt x="1788" y="626"/>
                  </a:lnTo>
                  <a:lnTo>
                    <a:pt x="1778" y="642"/>
                  </a:lnTo>
                  <a:lnTo>
                    <a:pt x="1770" y="654"/>
                  </a:lnTo>
                  <a:lnTo>
                    <a:pt x="1760" y="664"/>
                  </a:lnTo>
                  <a:lnTo>
                    <a:pt x="1752" y="672"/>
                  </a:lnTo>
                  <a:lnTo>
                    <a:pt x="1742" y="676"/>
                  </a:lnTo>
                  <a:lnTo>
                    <a:pt x="1732" y="678"/>
                  </a:lnTo>
                  <a:lnTo>
                    <a:pt x="1714" y="672"/>
                  </a:lnTo>
                  <a:lnTo>
                    <a:pt x="1740" y="648"/>
                  </a:lnTo>
                  <a:lnTo>
                    <a:pt x="1746" y="640"/>
                  </a:lnTo>
                  <a:lnTo>
                    <a:pt x="1748" y="634"/>
                  </a:lnTo>
                  <a:lnTo>
                    <a:pt x="1746" y="622"/>
                  </a:lnTo>
                  <a:lnTo>
                    <a:pt x="1732" y="620"/>
                  </a:lnTo>
                  <a:lnTo>
                    <a:pt x="1728" y="624"/>
                  </a:lnTo>
                  <a:lnTo>
                    <a:pt x="1718" y="632"/>
                  </a:lnTo>
                  <a:lnTo>
                    <a:pt x="1682" y="670"/>
                  </a:lnTo>
                  <a:lnTo>
                    <a:pt x="1680" y="670"/>
                  </a:lnTo>
                  <a:lnTo>
                    <a:pt x="1680" y="672"/>
                  </a:lnTo>
                  <a:lnTo>
                    <a:pt x="1662" y="690"/>
                  </a:lnTo>
                  <a:lnTo>
                    <a:pt x="1646" y="702"/>
                  </a:lnTo>
                  <a:lnTo>
                    <a:pt x="1634" y="712"/>
                  </a:lnTo>
                  <a:lnTo>
                    <a:pt x="1622" y="718"/>
                  </a:lnTo>
                  <a:lnTo>
                    <a:pt x="1612" y="722"/>
                  </a:lnTo>
                  <a:lnTo>
                    <a:pt x="1600" y="724"/>
                  </a:lnTo>
                  <a:lnTo>
                    <a:pt x="1596" y="724"/>
                  </a:lnTo>
                  <a:lnTo>
                    <a:pt x="1592" y="724"/>
                  </a:lnTo>
                  <a:lnTo>
                    <a:pt x="1590" y="722"/>
                  </a:lnTo>
                  <a:lnTo>
                    <a:pt x="1588" y="718"/>
                  </a:lnTo>
                  <a:lnTo>
                    <a:pt x="1586" y="712"/>
                  </a:lnTo>
                  <a:lnTo>
                    <a:pt x="1588" y="704"/>
                  </a:lnTo>
                  <a:lnTo>
                    <a:pt x="1596" y="690"/>
                  </a:lnTo>
                  <a:lnTo>
                    <a:pt x="1610" y="674"/>
                  </a:lnTo>
                  <a:lnTo>
                    <a:pt x="1628" y="652"/>
                  </a:lnTo>
                  <a:lnTo>
                    <a:pt x="1644" y="632"/>
                  </a:lnTo>
                  <a:lnTo>
                    <a:pt x="1664" y="610"/>
                  </a:lnTo>
                  <a:lnTo>
                    <a:pt x="1690" y="582"/>
                  </a:lnTo>
                  <a:lnTo>
                    <a:pt x="1742" y="530"/>
                  </a:lnTo>
                  <a:lnTo>
                    <a:pt x="1740" y="520"/>
                  </a:lnTo>
                  <a:lnTo>
                    <a:pt x="1728" y="518"/>
                  </a:lnTo>
                  <a:lnTo>
                    <a:pt x="1714" y="522"/>
                  </a:lnTo>
                  <a:lnTo>
                    <a:pt x="1666" y="546"/>
                  </a:lnTo>
                  <a:lnTo>
                    <a:pt x="1650" y="554"/>
                  </a:lnTo>
                  <a:lnTo>
                    <a:pt x="1616" y="570"/>
                  </a:lnTo>
                  <a:lnTo>
                    <a:pt x="1588" y="582"/>
                  </a:lnTo>
                  <a:lnTo>
                    <a:pt x="1568" y="588"/>
                  </a:lnTo>
                  <a:lnTo>
                    <a:pt x="1552" y="590"/>
                  </a:lnTo>
                  <a:lnTo>
                    <a:pt x="1542" y="590"/>
                  </a:lnTo>
                  <a:lnTo>
                    <a:pt x="1538" y="588"/>
                  </a:lnTo>
                  <a:lnTo>
                    <a:pt x="1536" y="584"/>
                  </a:lnTo>
                  <a:lnTo>
                    <a:pt x="1554" y="564"/>
                  </a:lnTo>
                  <a:lnTo>
                    <a:pt x="1578" y="544"/>
                  </a:lnTo>
                  <a:lnTo>
                    <a:pt x="1608" y="524"/>
                  </a:lnTo>
                  <a:lnTo>
                    <a:pt x="1644" y="502"/>
                  </a:lnTo>
                  <a:lnTo>
                    <a:pt x="1688" y="484"/>
                  </a:lnTo>
                  <a:lnTo>
                    <a:pt x="1738" y="466"/>
                  </a:lnTo>
                  <a:lnTo>
                    <a:pt x="1764" y="458"/>
                  </a:lnTo>
                  <a:lnTo>
                    <a:pt x="1782" y="450"/>
                  </a:lnTo>
                  <a:lnTo>
                    <a:pt x="1794" y="442"/>
                  </a:lnTo>
                  <a:lnTo>
                    <a:pt x="1796" y="440"/>
                  </a:lnTo>
                  <a:lnTo>
                    <a:pt x="1796" y="438"/>
                  </a:lnTo>
                  <a:lnTo>
                    <a:pt x="1794" y="430"/>
                  </a:lnTo>
                  <a:lnTo>
                    <a:pt x="1792" y="426"/>
                  </a:lnTo>
                  <a:lnTo>
                    <a:pt x="1776" y="424"/>
                  </a:lnTo>
                  <a:lnTo>
                    <a:pt x="1756" y="426"/>
                  </a:lnTo>
                  <a:lnTo>
                    <a:pt x="1710" y="428"/>
                  </a:lnTo>
                  <a:lnTo>
                    <a:pt x="1620" y="434"/>
                  </a:lnTo>
                  <a:lnTo>
                    <a:pt x="1570" y="434"/>
                  </a:lnTo>
                  <a:lnTo>
                    <a:pt x="1568" y="434"/>
                  </a:lnTo>
                  <a:lnTo>
                    <a:pt x="1566" y="432"/>
                  </a:lnTo>
                  <a:lnTo>
                    <a:pt x="1566" y="428"/>
                  </a:lnTo>
                  <a:lnTo>
                    <a:pt x="1568" y="422"/>
                  </a:lnTo>
                  <a:lnTo>
                    <a:pt x="1570" y="416"/>
                  </a:lnTo>
                  <a:lnTo>
                    <a:pt x="1578" y="404"/>
                  </a:lnTo>
                  <a:lnTo>
                    <a:pt x="1592" y="390"/>
                  </a:lnTo>
                  <a:lnTo>
                    <a:pt x="1612" y="376"/>
                  </a:lnTo>
                  <a:lnTo>
                    <a:pt x="1642" y="362"/>
                  </a:lnTo>
                  <a:lnTo>
                    <a:pt x="1670" y="350"/>
                  </a:lnTo>
                  <a:lnTo>
                    <a:pt x="1702" y="344"/>
                  </a:lnTo>
                  <a:lnTo>
                    <a:pt x="1732" y="342"/>
                  </a:lnTo>
                  <a:lnTo>
                    <a:pt x="1746" y="342"/>
                  </a:lnTo>
                  <a:lnTo>
                    <a:pt x="1768" y="344"/>
                  </a:lnTo>
                  <a:lnTo>
                    <a:pt x="1788" y="350"/>
                  </a:lnTo>
                  <a:lnTo>
                    <a:pt x="1802" y="354"/>
                  </a:lnTo>
                  <a:lnTo>
                    <a:pt x="1814" y="360"/>
                  </a:lnTo>
                  <a:lnTo>
                    <a:pt x="1826" y="370"/>
                  </a:lnTo>
                  <a:lnTo>
                    <a:pt x="1836" y="378"/>
                  </a:lnTo>
                  <a:close/>
                  <a:moveTo>
                    <a:pt x="1790" y="240"/>
                  </a:moveTo>
                  <a:lnTo>
                    <a:pt x="1790" y="240"/>
                  </a:lnTo>
                  <a:lnTo>
                    <a:pt x="1760" y="310"/>
                  </a:lnTo>
                  <a:lnTo>
                    <a:pt x="1736" y="310"/>
                  </a:lnTo>
                  <a:lnTo>
                    <a:pt x="1716" y="310"/>
                  </a:lnTo>
                  <a:lnTo>
                    <a:pt x="1698" y="312"/>
                  </a:lnTo>
                  <a:lnTo>
                    <a:pt x="1678" y="316"/>
                  </a:lnTo>
                  <a:lnTo>
                    <a:pt x="1660" y="320"/>
                  </a:lnTo>
                  <a:lnTo>
                    <a:pt x="1642" y="328"/>
                  </a:lnTo>
                  <a:lnTo>
                    <a:pt x="1624" y="334"/>
                  </a:lnTo>
                  <a:lnTo>
                    <a:pt x="1608" y="344"/>
                  </a:lnTo>
                  <a:lnTo>
                    <a:pt x="1592" y="354"/>
                  </a:lnTo>
                  <a:lnTo>
                    <a:pt x="1566" y="374"/>
                  </a:lnTo>
                  <a:lnTo>
                    <a:pt x="1556" y="384"/>
                  </a:lnTo>
                  <a:lnTo>
                    <a:pt x="1546" y="394"/>
                  </a:lnTo>
                  <a:lnTo>
                    <a:pt x="1540" y="402"/>
                  </a:lnTo>
                  <a:lnTo>
                    <a:pt x="1536" y="412"/>
                  </a:lnTo>
                  <a:lnTo>
                    <a:pt x="1532" y="422"/>
                  </a:lnTo>
                  <a:lnTo>
                    <a:pt x="1532" y="430"/>
                  </a:lnTo>
                  <a:lnTo>
                    <a:pt x="1534" y="438"/>
                  </a:lnTo>
                  <a:lnTo>
                    <a:pt x="1536" y="444"/>
                  </a:lnTo>
                  <a:lnTo>
                    <a:pt x="1542" y="450"/>
                  </a:lnTo>
                  <a:lnTo>
                    <a:pt x="1550" y="456"/>
                  </a:lnTo>
                  <a:lnTo>
                    <a:pt x="1558" y="460"/>
                  </a:lnTo>
                  <a:lnTo>
                    <a:pt x="1570" y="464"/>
                  </a:lnTo>
                  <a:lnTo>
                    <a:pt x="1582" y="466"/>
                  </a:lnTo>
                  <a:lnTo>
                    <a:pt x="1596" y="468"/>
                  </a:lnTo>
                  <a:lnTo>
                    <a:pt x="1630" y="468"/>
                  </a:lnTo>
                  <a:lnTo>
                    <a:pt x="1672" y="464"/>
                  </a:lnTo>
                  <a:lnTo>
                    <a:pt x="1604" y="504"/>
                  </a:lnTo>
                  <a:lnTo>
                    <a:pt x="1576" y="520"/>
                  </a:lnTo>
                  <a:lnTo>
                    <a:pt x="1554" y="536"/>
                  </a:lnTo>
                  <a:lnTo>
                    <a:pt x="1538" y="550"/>
                  </a:lnTo>
                  <a:lnTo>
                    <a:pt x="1526" y="564"/>
                  </a:lnTo>
                  <a:lnTo>
                    <a:pt x="1518" y="576"/>
                  </a:lnTo>
                  <a:lnTo>
                    <a:pt x="1516" y="586"/>
                  </a:lnTo>
                  <a:lnTo>
                    <a:pt x="1518" y="598"/>
                  </a:lnTo>
                  <a:lnTo>
                    <a:pt x="1520" y="602"/>
                  </a:lnTo>
                  <a:lnTo>
                    <a:pt x="1524" y="606"/>
                  </a:lnTo>
                  <a:lnTo>
                    <a:pt x="1530" y="610"/>
                  </a:lnTo>
                  <a:lnTo>
                    <a:pt x="1534" y="612"/>
                  </a:lnTo>
                  <a:lnTo>
                    <a:pt x="1550" y="614"/>
                  </a:lnTo>
                  <a:lnTo>
                    <a:pt x="1572" y="612"/>
                  </a:lnTo>
                  <a:lnTo>
                    <a:pt x="1596" y="606"/>
                  </a:lnTo>
                  <a:lnTo>
                    <a:pt x="1622" y="596"/>
                  </a:lnTo>
                  <a:lnTo>
                    <a:pt x="1646" y="582"/>
                  </a:lnTo>
                  <a:lnTo>
                    <a:pt x="1644" y="586"/>
                  </a:lnTo>
                  <a:lnTo>
                    <a:pt x="1624" y="612"/>
                  </a:lnTo>
                  <a:lnTo>
                    <a:pt x="1592" y="650"/>
                  </a:lnTo>
                  <a:lnTo>
                    <a:pt x="1580" y="670"/>
                  </a:lnTo>
                  <a:lnTo>
                    <a:pt x="1570" y="688"/>
                  </a:lnTo>
                  <a:lnTo>
                    <a:pt x="1564" y="702"/>
                  </a:lnTo>
                  <a:lnTo>
                    <a:pt x="1562" y="714"/>
                  </a:lnTo>
                  <a:lnTo>
                    <a:pt x="1564" y="734"/>
                  </a:lnTo>
                  <a:lnTo>
                    <a:pt x="1568" y="740"/>
                  </a:lnTo>
                  <a:lnTo>
                    <a:pt x="1574" y="744"/>
                  </a:lnTo>
                  <a:lnTo>
                    <a:pt x="1582" y="748"/>
                  </a:lnTo>
                  <a:lnTo>
                    <a:pt x="1592" y="750"/>
                  </a:lnTo>
                  <a:lnTo>
                    <a:pt x="1584" y="770"/>
                  </a:lnTo>
                  <a:lnTo>
                    <a:pt x="1588" y="772"/>
                  </a:lnTo>
                  <a:lnTo>
                    <a:pt x="1592" y="776"/>
                  </a:lnTo>
                  <a:lnTo>
                    <a:pt x="1594" y="786"/>
                  </a:lnTo>
                  <a:lnTo>
                    <a:pt x="1594" y="798"/>
                  </a:lnTo>
                  <a:lnTo>
                    <a:pt x="1556" y="904"/>
                  </a:lnTo>
                  <a:lnTo>
                    <a:pt x="1540" y="946"/>
                  </a:lnTo>
                  <a:lnTo>
                    <a:pt x="1526" y="980"/>
                  </a:lnTo>
                  <a:lnTo>
                    <a:pt x="1512" y="1006"/>
                  </a:lnTo>
                  <a:lnTo>
                    <a:pt x="1500" y="1024"/>
                  </a:lnTo>
                  <a:lnTo>
                    <a:pt x="1490" y="1036"/>
                  </a:lnTo>
                  <a:lnTo>
                    <a:pt x="1486" y="1038"/>
                  </a:lnTo>
                  <a:lnTo>
                    <a:pt x="1482" y="1040"/>
                  </a:lnTo>
                  <a:lnTo>
                    <a:pt x="1472" y="1036"/>
                  </a:lnTo>
                  <a:lnTo>
                    <a:pt x="1452" y="1030"/>
                  </a:lnTo>
                  <a:lnTo>
                    <a:pt x="1378" y="998"/>
                  </a:lnTo>
                  <a:lnTo>
                    <a:pt x="1336" y="980"/>
                  </a:lnTo>
                  <a:lnTo>
                    <a:pt x="1304" y="968"/>
                  </a:lnTo>
                  <a:lnTo>
                    <a:pt x="1226" y="970"/>
                  </a:lnTo>
                  <a:lnTo>
                    <a:pt x="1196" y="978"/>
                  </a:lnTo>
                  <a:lnTo>
                    <a:pt x="1180" y="980"/>
                  </a:lnTo>
                  <a:lnTo>
                    <a:pt x="1170" y="978"/>
                  </a:lnTo>
                  <a:lnTo>
                    <a:pt x="1150" y="990"/>
                  </a:lnTo>
                  <a:lnTo>
                    <a:pt x="1130" y="1002"/>
                  </a:lnTo>
                  <a:lnTo>
                    <a:pt x="1110" y="1016"/>
                  </a:lnTo>
                  <a:lnTo>
                    <a:pt x="1088" y="1032"/>
                  </a:lnTo>
                  <a:lnTo>
                    <a:pt x="1044" y="1070"/>
                  </a:lnTo>
                  <a:lnTo>
                    <a:pt x="1004" y="1108"/>
                  </a:lnTo>
                  <a:lnTo>
                    <a:pt x="998" y="1108"/>
                  </a:lnTo>
                  <a:lnTo>
                    <a:pt x="992" y="1102"/>
                  </a:lnTo>
                  <a:lnTo>
                    <a:pt x="986" y="1096"/>
                  </a:lnTo>
                  <a:lnTo>
                    <a:pt x="982" y="1086"/>
                  </a:lnTo>
                  <a:lnTo>
                    <a:pt x="982" y="1088"/>
                  </a:lnTo>
                  <a:lnTo>
                    <a:pt x="980" y="1102"/>
                  </a:lnTo>
                  <a:lnTo>
                    <a:pt x="978" y="1112"/>
                  </a:lnTo>
                  <a:lnTo>
                    <a:pt x="972" y="1120"/>
                  </a:lnTo>
                  <a:lnTo>
                    <a:pt x="966" y="1126"/>
                  </a:lnTo>
                  <a:lnTo>
                    <a:pt x="952" y="1134"/>
                  </a:lnTo>
                  <a:lnTo>
                    <a:pt x="934" y="1140"/>
                  </a:lnTo>
                  <a:lnTo>
                    <a:pt x="910" y="1142"/>
                  </a:lnTo>
                  <a:lnTo>
                    <a:pt x="882" y="1142"/>
                  </a:lnTo>
                  <a:lnTo>
                    <a:pt x="832" y="1142"/>
                  </a:lnTo>
                  <a:lnTo>
                    <a:pt x="804" y="1138"/>
                  </a:lnTo>
                  <a:lnTo>
                    <a:pt x="792" y="1136"/>
                  </a:lnTo>
                  <a:lnTo>
                    <a:pt x="784" y="1130"/>
                  </a:lnTo>
                  <a:lnTo>
                    <a:pt x="778" y="1122"/>
                  </a:lnTo>
                  <a:lnTo>
                    <a:pt x="776" y="1114"/>
                  </a:lnTo>
                  <a:lnTo>
                    <a:pt x="778" y="1102"/>
                  </a:lnTo>
                  <a:lnTo>
                    <a:pt x="782" y="1098"/>
                  </a:lnTo>
                  <a:lnTo>
                    <a:pt x="784" y="1094"/>
                  </a:lnTo>
                  <a:lnTo>
                    <a:pt x="780" y="896"/>
                  </a:lnTo>
                  <a:lnTo>
                    <a:pt x="774" y="746"/>
                  </a:lnTo>
                  <a:lnTo>
                    <a:pt x="766" y="644"/>
                  </a:lnTo>
                  <a:lnTo>
                    <a:pt x="756" y="550"/>
                  </a:lnTo>
                  <a:lnTo>
                    <a:pt x="744" y="458"/>
                  </a:lnTo>
                  <a:lnTo>
                    <a:pt x="728" y="374"/>
                  </a:lnTo>
                  <a:lnTo>
                    <a:pt x="754" y="374"/>
                  </a:lnTo>
                  <a:lnTo>
                    <a:pt x="786" y="372"/>
                  </a:lnTo>
                  <a:lnTo>
                    <a:pt x="868" y="366"/>
                  </a:lnTo>
                  <a:lnTo>
                    <a:pt x="914" y="364"/>
                  </a:lnTo>
                  <a:lnTo>
                    <a:pt x="914" y="458"/>
                  </a:lnTo>
                  <a:lnTo>
                    <a:pt x="922" y="594"/>
                  </a:lnTo>
                  <a:lnTo>
                    <a:pt x="948" y="788"/>
                  </a:lnTo>
                  <a:lnTo>
                    <a:pt x="972" y="976"/>
                  </a:lnTo>
                  <a:lnTo>
                    <a:pt x="974" y="918"/>
                  </a:lnTo>
                  <a:lnTo>
                    <a:pt x="960" y="808"/>
                  </a:lnTo>
                  <a:lnTo>
                    <a:pt x="946" y="672"/>
                  </a:lnTo>
                  <a:lnTo>
                    <a:pt x="942" y="628"/>
                  </a:lnTo>
                  <a:lnTo>
                    <a:pt x="942" y="600"/>
                  </a:lnTo>
                  <a:lnTo>
                    <a:pt x="942" y="576"/>
                  </a:lnTo>
                  <a:lnTo>
                    <a:pt x="946" y="560"/>
                  </a:lnTo>
                  <a:lnTo>
                    <a:pt x="928" y="356"/>
                  </a:lnTo>
                  <a:lnTo>
                    <a:pt x="946" y="346"/>
                  </a:lnTo>
                  <a:lnTo>
                    <a:pt x="970" y="330"/>
                  </a:lnTo>
                  <a:lnTo>
                    <a:pt x="1010" y="298"/>
                  </a:lnTo>
                  <a:lnTo>
                    <a:pt x="1050" y="268"/>
                  </a:lnTo>
                  <a:lnTo>
                    <a:pt x="1094" y="244"/>
                  </a:lnTo>
                  <a:lnTo>
                    <a:pt x="1138" y="220"/>
                  </a:lnTo>
                  <a:lnTo>
                    <a:pt x="1184" y="202"/>
                  </a:lnTo>
                  <a:lnTo>
                    <a:pt x="1230" y="186"/>
                  </a:lnTo>
                  <a:lnTo>
                    <a:pt x="1278" y="174"/>
                  </a:lnTo>
                  <a:lnTo>
                    <a:pt x="1328" y="164"/>
                  </a:lnTo>
                  <a:lnTo>
                    <a:pt x="1380" y="158"/>
                  </a:lnTo>
                  <a:lnTo>
                    <a:pt x="1432" y="154"/>
                  </a:lnTo>
                  <a:lnTo>
                    <a:pt x="1482" y="156"/>
                  </a:lnTo>
                  <a:lnTo>
                    <a:pt x="1532" y="160"/>
                  </a:lnTo>
                  <a:lnTo>
                    <a:pt x="1582" y="166"/>
                  </a:lnTo>
                  <a:lnTo>
                    <a:pt x="1632" y="178"/>
                  </a:lnTo>
                  <a:lnTo>
                    <a:pt x="1680" y="192"/>
                  </a:lnTo>
                  <a:lnTo>
                    <a:pt x="1728" y="210"/>
                  </a:lnTo>
                  <a:lnTo>
                    <a:pt x="1790" y="240"/>
                  </a:lnTo>
                  <a:close/>
                  <a:moveTo>
                    <a:pt x="222" y="60"/>
                  </a:moveTo>
                  <a:lnTo>
                    <a:pt x="222" y="60"/>
                  </a:lnTo>
                  <a:lnTo>
                    <a:pt x="216" y="40"/>
                  </a:lnTo>
                  <a:lnTo>
                    <a:pt x="232" y="36"/>
                  </a:lnTo>
                  <a:lnTo>
                    <a:pt x="266" y="28"/>
                  </a:lnTo>
                  <a:lnTo>
                    <a:pt x="290" y="24"/>
                  </a:lnTo>
                  <a:lnTo>
                    <a:pt x="310" y="22"/>
                  </a:lnTo>
                  <a:lnTo>
                    <a:pt x="342" y="22"/>
                  </a:lnTo>
                  <a:lnTo>
                    <a:pt x="372" y="24"/>
                  </a:lnTo>
                  <a:lnTo>
                    <a:pt x="402" y="28"/>
                  </a:lnTo>
                  <a:lnTo>
                    <a:pt x="430" y="32"/>
                  </a:lnTo>
                  <a:lnTo>
                    <a:pt x="458" y="38"/>
                  </a:lnTo>
                  <a:lnTo>
                    <a:pt x="484" y="44"/>
                  </a:lnTo>
                  <a:lnTo>
                    <a:pt x="510" y="52"/>
                  </a:lnTo>
                  <a:lnTo>
                    <a:pt x="534" y="62"/>
                  </a:lnTo>
                  <a:lnTo>
                    <a:pt x="558" y="72"/>
                  </a:lnTo>
                  <a:lnTo>
                    <a:pt x="580" y="84"/>
                  </a:lnTo>
                  <a:lnTo>
                    <a:pt x="602" y="98"/>
                  </a:lnTo>
                  <a:lnTo>
                    <a:pt x="622" y="112"/>
                  </a:lnTo>
                  <a:lnTo>
                    <a:pt x="640" y="128"/>
                  </a:lnTo>
                  <a:lnTo>
                    <a:pt x="660" y="144"/>
                  </a:lnTo>
                  <a:lnTo>
                    <a:pt x="676" y="162"/>
                  </a:lnTo>
                  <a:lnTo>
                    <a:pt x="692" y="182"/>
                  </a:lnTo>
                  <a:lnTo>
                    <a:pt x="708" y="202"/>
                  </a:lnTo>
                  <a:lnTo>
                    <a:pt x="724" y="226"/>
                  </a:lnTo>
                  <a:lnTo>
                    <a:pt x="740" y="254"/>
                  </a:lnTo>
                  <a:lnTo>
                    <a:pt x="754" y="282"/>
                  </a:lnTo>
                  <a:lnTo>
                    <a:pt x="742" y="268"/>
                  </a:lnTo>
                  <a:lnTo>
                    <a:pt x="696" y="216"/>
                  </a:lnTo>
                  <a:lnTo>
                    <a:pt x="670" y="190"/>
                  </a:lnTo>
                  <a:lnTo>
                    <a:pt x="632" y="160"/>
                  </a:lnTo>
                  <a:lnTo>
                    <a:pt x="590" y="134"/>
                  </a:lnTo>
                  <a:lnTo>
                    <a:pt x="548" y="112"/>
                  </a:lnTo>
                  <a:lnTo>
                    <a:pt x="502" y="94"/>
                  </a:lnTo>
                  <a:lnTo>
                    <a:pt x="454" y="80"/>
                  </a:lnTo>
                  <a:lnTo>
                    <a:pt x="404" y="70"/>
                  </a:lnTo>
                  <a:lnTo>
                    <a:pt x="350" y="64"/>
                  </a:lnTo>
                  <a:lnTo>
                    <a:pt x="296" y="62"/>
                  </a:lnTo>
                  <a:lnTo>
                    <a:pt x="272" y="62"/>
                  </a:lnTo>
                  <a:lnTo>
                    <a:pt x="264" y="64"/>
                  </a:lnTo>
                  <a:lnTo>
                    <a:pt x="242" y="62"/>
                  </a:lnTo>
                  <a:lnTo>
                    <a:pt x="222" y="60"/>
                  </a:lnTo>
                  <a:close/>
                  <a:moveTo>
                    <a:pt x="146" y="164"/>
                  </a:moveTo>
                  <a:lnTo>
                    <a:pt x="146" y="164"/>
                  </a:lnTo>
                  <a:lnTo>
                    <a:pt x="158" y="126"/>
                  </a:lnTo>
                  <a:lnTo>
                    <a:pt x="162" y="108"/>
                  </a:lnTo>
                  <a:lnTo>
                    <a:pt x="162" y="106"/>
                  </a:lnTo>
                  <a:lnTo>
                    <a:pt x="190" y="96"/>
                  </a:lnTo>
                  <a:lnTo>
                    <a:pt x="220" y="90"/>
                  </a:lnTo>
                  <a:lnTo>
                    <a:pt x="256" y="88"/>
                  </a:lnTo>
                  <a:lnTo>
                    <a:pt x="296" y="86"/>
                  </a:lnTo>
                  <a:lnTo>
                    <a:pt x="350" y="88"/>
                  </a:lnTo>
                  <a:lnTo>
                    <a:pt x="404" y="94"/>
                  </a:lnTo>
                  <a:lnTo>
                    <a:pt x="430" y="100"/>
                  </a:lnTo>
                  <a:lnTo>
                    <a:pt x="454" y="106"/>
                  </a:lnTo>
                  <a:lnTo>
                    <a:pt x="478" y="114"/>
                  </a:lnTo>
                  <a:lnTo>
                    <a:pt x="502" y="122"/>
                  </a:lnTo>
                  <a:lnTo>
                    <a:pt x="526" y="130"/>
                  </a:lnTo>
                  <a:lnTo>
                    <a:pt x="548" y="142"/>
                  </a:lnTo>
                  <a:lnTo>
                    <a:pt x="570" y="152"/>
                  </a:lnTo>
                  <a:lnTo>
                    <a:pt x="592" y="166"/>
                  </a:lnTo>
                  <a:lnTo>
                    <a:pt x="614" y="180"/>
                  </a:lnTo>
                  <a:lnTo>
                    <a:pt x="634" y="194"/>
                  </a:lnTo>
                  <a:lnTo>
                    <a:pt x="652" y="210"/>
                  </a:lnTo>
                  <a:lnTo>
                    <a:pt x="672" y="226"/>
                  </a:lnTo>
                  <a:lnTo>
                    <a:pt x="694" y="248"/>
                  </a:lnTo>
                  <a:lnTo>
                    <a:pt x="714" y="270"/>
                  </a:lnTo>
                  <a:lnTo>
                    <a:pt x="736" y="296"/>
                  </a:lnTo>
                  <a:lnTo>
                    <a:pt x="756" y="322"/>
                  </a:lnTo>
                  <a:lnTo>
                    <a:pt x="776" y="348"/>
                  </a:lnTo>
                  <a:lnTo>
                    <a:pt x="776" y="350"/>
                  </a:lnTo>
                  <a:lnTo>
                    <a:pt x="780" y="352"/>
                  </a:lnTo>
                  <a:lnTo>
                    <a:pt x="776" y="354"/>
                  </a:lnTo>
                  <a:lnTo>
                    <a:pt x="740" y="360"/>
                  </a:lnTo>
                  <a:lnTo>
                    <a:pt x="716" y="366"/>
                  </a:lnTo>
                  <a:lnTo>
                    <a:pt x="698" y="340"/>
                  </a:lnTo>
                  <a:lnTo>
                    <a:pt x="678" y="316"/>
                  </a:lnTo>
                  <a:lnTo>
                    <a:pt x="654" y="292"/>
                  </a:lnTo>
                  <a:lnTo>
                    <a:pt x="628" y="270"/>
                  </a:lnTo>
                  <a:lnTo>
                    <a:pt x="594" y="246"/>
                  </a:lnTo>
                  <a:lnTo>
                    <a:pt x="558" y="226"/>
                  </a:lnTo>
                  <a:lnTo>
                    <a:pt x="520" y="208"/>
                  </a:lnTo>
                  <a:lnTo>
                    <a:pt x="478" y="194"/>
                  </a:lnTo>
                  <a:lnTo>
                    <a:pt x="434" y="184"/>
                  </a:lnTo>
                  <a:lnTo>
                    <a:pt x="388" y="176"/>
                  </a:lnTo>
                  <a:lnTo>
                    <a:pt x="338" y="172"/>
                  </a:lnTo>
                  <a:lnTo>
                    <a:pt x="288" y="170"/>
                  </a:lnTo>
                  <a:lnTo>
                    <a:pt x="254" y="170"/>
                  </a:lnTo>
                  <a:lnTo>
                    <a:pt x="242" y="172"/>
                  </a:lnTo>
                  <a:lnTo>
                    <a:pt x="212" y="174"/>
                  </a:lnTo>
                  <a:lnTo>
                    <a:pt x="184" y="176"/>
                  </a:lnTo>
                  <a:lnTo>
                    <a:pt x="156" y="182"/>
                  </a:lnTo>
                  <a:lnTo>
                    <a:pt x="128" y="190"/>
                  </a:lnTo>
                  <a:lnTo>
                    <a:pt x="142" y="174"/>
                  </a:lnTo>
                  <a:lnTo>
                    <a:pt x="144" y="168"/>
                  </a:lnTo>
                  <a:lnTo>
                    <a:pt x="146" y="164"/>
                  </a:lnTo>
                  <a:close/>
                  <a:moveTo>
                    <a:pt x="300" y="370"/>
                  </a:moveTo>
                  <a:lnTo>
                    <a:pt x="300" y="370"/>
                  </a:lnTo>
                  <a:lnTo>
                    <a:pt x="298" y="358"/>
                  </a:lnTo>
                  <a:lnTo>
                    <a:pt x="292" y="350"/>
                  </a:lnTo>
                  <a:lnTo>
                    <a:pt x="286" y="346"/>
                  </a:lnTo>
                  <a:lnTo>
                    <a:pt x="276" y="344"/>
                  </a:lnTo>
                  <a:lnTo>
                    <a:pt x="260" y="344"/>
                  </a:lnTo>
                  <a:lnTo>
                    <a:pt x="244" y="348"/>
                  </a:lnTo>
                  <a:lnTo>
                    <a:pt x="228" y="354"/>
                  </a:lnTo>
                  <a:lnTo>
                    <a:pt x="214" y="362"/>
                  </a:lnTo>
                  <a:lnTo>
                    <a:pt x="200" y="372"/>
                  </a:lnTo>
                  <a:lnTo>
                    <a:pt x="186" y="384"/>
                  </a:lnTo>
                  <a:lnTo>
                    <a:pt x="174" y="398"/>
                  </a:lnTo>
                  <a:lnTo>
                    <a:pt x="160" y="416"/>
                  </a:lnTo>
                  <a:lnTo>
                    <a:pt x="118" y="332"/>
                  </a:lnTo>
                  <a:lnTo>
                    <a:pt x="76" y="254"/>
                  </a:lnTo>
                  <a:lnTo>
                    <a:pt x="110" y="234"/>
                  </a:lnTo>
                  <a:lnTo>
                    <a:pt x="124" y="228"/>
                  </a:lnTo>
                  <a:lnTo>
                    <a:pt x="138" y="224"/>
                  </a:lnTo>
                  <a:lnTo>
                    <a:pt x="174" y="214"/>
                  </a:lnTo>
                  <a:lnTo>
                    <a:pt x="218" y="208"/>
                  </a:lnTo>
                  <a:lnTo>
                    <a:pt x="270" y="204"/>
                  </a:lnTo>
                  <a:lnTo>
                    <a:pt x="330" y="204"/>
                  </a:lnTo>
                  <a:lnTo>
                    <a:pt x="366" y="206"/>
                  </a:lnTo>
                  <a:lnTo>
                    <a:pt x="402" y="210"/>
                  </a:lnTo>
                  <a:lnTo>
                    <a:pt x="438" y="216"/>
                  </a:lnTo>
                  <a:lnTo>
                    <a:pt x="474" y="228"/>
                  </a:lnTo>
                  <a:lnTo>
                    <a:pt x="510" y="240"/>
                  </a:lnTo>
                  <a:lnTo>
                    <a:pt x="544" y="256"/>
                  </a:lnTo>
                  <a:lnTo>
                    <a:pt x="578" y="276"/>
                  </a:lnTo>
                  <a:lnTo>
                    <a:pt x="612" y="298"/>
                  </a:lnTo>
                  <a:lnTo>
                    <a:pt x="636" y="316"/>
                  </a:lnTo>
                  <a:lnTo>
                    <a:pt x="660" y="336"/>
                  </a:lnTo>
                  <a:lnTo>
                    <a:pt x="680" y="354"/>
                  </a:lnTo>
                  <a:lnTo>
                    <a:pt x="698" y="374"/>
                  </a:lnTo>
                  <a:lnTo>
                    <a:pt x="696" y="374"/>
                  </a:lnTo>
                  <a:lnTo>
                    <a:pt x="696" y="376"/>
                  </a:lnTo>
                  <a:lnTo>
                    <a:pt x="698" y="408"/>
                  </a:lnTo>
                  <a:lnTo>
                    <a:pt x="706" y="472"/>
                  </a:lnTo>
                  <a:lnTo>
                    <a:pt x="732" y="698"/>
                  </a:lnTo>
                  <a:lnTo>
                    <a:pt x="732" y="716"/>
                  </a:lnTo>
                  <a:lnTo>
                    <a:pt x="734" y="724"/>
                  </a:lnTo>
                  <a:lnTo>
                    <a:pt x="736" y="730"/>
                  </a:lnTo>
                  <a:lnTo>
                    <a:pt x="744" y="778"/>
                  </a:lnTo>
                  <a:lnTo>
                    <a:pt x="750" y="824"/>
                  </a:lnTo>
                  <a:lnTo>
                    <a:pt x="754" y="862"/>
                  </a:lnTo>
                  <a:lnTo>
                    <a:pt x="754" y="898"/>
                  </a:lnTo>
                  <a:lnTo>
                    <a:pt x="754" y="916"/>
                  </a:lnTo>
                  <a:lnTo>
                    <a:pt x="754" y="930"/>
                  </a:lnTo>
                  <a:lnTo>
                    <a:pt x="752" y="940"/>
                  </a:lnTo>
                  <a:lnTo>
                    <a:pt x="748" y="948"/>
                  </a:lnTo>
                  <a:lnTo>
                    <a:pt x="754" y="1026"/>
                  </a:lnTo>
                  <a:lnTo>
                    <a:pt x="756" y="1030"/>
                  </a:lnTo>
                  <a:lnTo>
                    <a:pt x="768" y="1046"/>
                  </a:lnTo>
                  <a:lnTo>
                    <a:pt x="770" y="1054"/>
                  </a:lnTo>
                  <a:lnTo>
                    <a:pt x="770" y="1064"/>
                  </a:lnTo>
                  <a:lnTo>
                    <a:pt x="766" y="1074"/>
                  </a:lnTo>
                  <a:lnTo>
                    <a:pt x="758" y="1084"/>
                  </a:lnTo>
                  <a:lnTo>
                    <a:pt x="754" y="1086"/>
                  </a:lnTo>
                  <a:lnTo>
                    <a:pt x="748" y="1088"/>
                  </a:lnTo>
                  <a:lnTo>
                    <a:pt x="740" y="1084"/>
                  </a:lnTo>
                  <a:lnTo>
                    <a:pt x="734" y="1086"/>
                  </a:lnTo>
                  <a:lnTo>
                    <a:pt x="726" y="1084"/>
                  </a:lnTo>
                  <a:lnTo>
                    <a:pt x="718" y="1082"/>
                  </a:lnTo>
                  <a:lnTo>
                    <a:pt x="712" y="1080"/>
                  </a:lnTo>
                  <a:lnTo>
                    <a:pt x="706" y="1076"/>
                  </a:lnTo>
                  <a:lnTo>
                    <a:pt x="700" y="1070"/>
                  </a:lnTo>
                  <a:lnTo>
                    <a:pt x="696" y="1064"/>
                  </a:lnTo>
                  <a:lnTo>
                    <a:pt x="690" y="1046"/>
                  </a:lnTo>
                  <a:lnTo>
                    <a:pt x="670" y="1032"/>
                  </a:lnTo>
                  <a:lnTo>
                    <a:pt x="636" y="1008"/>
                  </a:lnTo>
                  <a:lnTo>
                    <a:pt x="604" y="990"/>
                  </a:lnTo>
                  <a:lnTo>
                    <a:pt x="590" y="984"/>
                  </a:lnTo>
                  <a:lnTo>
                    <a:pt x="576" y="980"/>
                  </a:lnTo>
                  <a:lnTo>
                    <a:pt x="564" y="978"/>
                  </a:lnTo>
                  <a:lnTo>
                    <a:pt x="552" y="976"/>
                  </a:lnTo>
                  <a:lnTo>
                    <a:pt x="532" y="976"/>
                  </a:lnTo>
                  <a:lnTo>
                    <a:pt x="512" y="978"/>
                  </a:lnTo>
                  <a:lnTo>
                    <a:pt x="494" y="982"/>
                  </a:lnTo>
                  <a:lnTo>
                    <a:pt x="478" y="986"/>
                  </a:lnTo>
                  <a:lnTo>
                    <a:pt x="462" y="992"/>
                  </a:lnTo>
                  <a:lnTo>
                    <a:pt x="448" y="998"/>
                  </a:lnTo>
                  <a:lnTo>
                    <a:pt x="434" y="1006"/>
                  </a:lnTo>
                  <a:lnTo>
                    <a:pt x="422" y="1014"/>
                  </a:lnTo>
                  <a:lnTo>
                    <a:pt x="406" y="1030"/>
                  </a:lnTo>
                  <a:lnTo>
                    <a:pt x="394" y="1042"/>
                  </a:lnTo>
                  <a:lnTo>
                    <a:pt x="384" y="1050"/>
                  </a:lnTo>
                  <a:lnTo>
                    <a:pt x="376" y="1052"/>
                  </a:lnTo>
                  <a:lnTo>
                    <a:pt x="370" y="1052"/>
                  </a:lnTo>
                  <a:lnTo>
                    <a:pt x="364" y="1050"/>
                  </a:lnTo>
                  <a:lnTo>
                    <a:pt x="360" y="1046"/>
                  </a:lnTo>
                  <a:lnTo>
                    <a:pt x="356" y="1042"/>
                  </a:lnTo>
                  <a:lnTo>
                    <a:pt x="348" y="1032"/>
                  </a:lnTo>
                  <a:lnTo>
                    <a:pt x="344" y="1016"/>
                  </a:lnTo>
                  <a:lnTo>
                    <a:pt x="342" y="978"/>
                  </a:lnTo>
                  <a:lnTo>
                    <a:pt x="334" y="950"/>
                  </a:lnTo>
                  <a:lnTo>
                    <a:pt x="332" y="934"/>
                  </a:lnTo>
                  <a:lnTo>
                    <a:pt x="334" y="922"/>
                  </a:lnTo>
                  <a:lnTo>
                    <a:pt x="336" y="914"/>
                  </a:lnTo>
                  <a:lnTo>
                    <a:pt x="340" y="914"/>
                  </a:lnTo>
                  <a:lnTo>
                    <a:pt x="340" y="916"/>
                  </a:lnTo>
                  <a:lnTo>
                    <a:pt x="312" y="820"/>
                  </a:lnTo>
                  <a:lnTo>
                    <a:pt x="284" y="726"/>
                  </a:lnTo>
                  <a:lnTo>
                    <a:pt x="328" y="724"/>
                  </a:lnTo>
                  <a:lnTo>
                    <a:pt x="366" y="720"/>
                  </a:lnTo>
                  <a:lnTo>
                    <a:pt x="380" y="716"/>
                  </a:lnTo>
                  <a:lnTo>
                    <a:pt x="392" y="712"/>
                  </a:lnTo>
                  <a:lnTo>
                    <a:pt x="402" y="706"/>
                  </a:lnTo>
                  <a:lnTo>
                    <a:pt x="410" y="700"/>
                  </a:lnTo>
                  <a:lnTo>
                    <a:pt x="416" y="694"/>
                  </a:lnTo>
                  <a:lnTo>
                    <a:pt x="418" y="684"/>
                  </a:lnTo>
                  <a:lnTo>
                    <a:pt x="420" y="672"/>
                  </a:lnTo>
                  <a:lnTo>
                    <a:pt x="422" y="656"/>
                  </a:lnTo>
                  <a:lnTo>
                    <a:pt x="420" y="640"/>
                  </a:lnTo>
                  <a:lnTo>
                    <a:pt x="416" y="624"/>
                  </a:lnTo>
                  <a:lnTo>
                    <a:pt x="410" y="612"/>
                  </a:lnTo>
                  <a:lnTo>
                    <a:pt x="402" y="602"/>
                  </a:lnTo>
                  <a:lnTo>
                    <a:pt x="394" y="598"/>
                  </a:lnTo>
                  <a:lnTo>
                    <a:pt x="386" y="592"/>
                  </a:lnTo>
                  <a:lnTo>
                    <a:pt x="364" y="584"/>
                  </a:lnTo>
                  <a:lnTo>
                    <a:pt x="336" y="576"/>
                  </a:lnTo>
                  <a:lnTo>
                    <a:pt x="300" y="574"/>
                  </a:lnTo>
                  <a:lnTo>
                    <a:pt x="304" y="572"/>
                  </a:lnTo>
                  <a:lnTo>
                    <a:pt x="338" y="550"/>
                  </a:lnTo>
                  <a:lnTo>
                    <a:pt x="364" y="534"/>
                  </a:lnTo>
                  <a:lnTo>
                    <a:pt x="378" y="524"/>
                  </a:lnTo>
                  <a:lnTo>
                    <a:pt x="388" y="514"/>
                  </a:lnTo>
                  <a:lnTo>
                    <a:pt x="396" y="504"/>
                  </a:lnTo>
                  <a:lnTo>
                    <a:pt x="398" y="498"/>
                  </a:lnTo>
                  <a:lnTo>
                    <a:pt x="398" y="490"/>
                  </a:lnTo>
                  <a:lnTo>
                    <a:pt x="394" y="482"/>
                  </a:lnTo>
                  <a:lnTo>
                    <a:pt x="386" y="476"/>
                  </a:lnTo>
                  <a:lnTo>
                    <a:pt x="374" y="472"/>
                  </a:lnTo>
                  <a:lnTo>
                    <a:pt x="358" y="470"/>
                  </a:lnTo>
                  <a:lnTo>
                    <a:pt x="338" y="468"/>
                  </a:lnTo>
                  <a:lnTo>
                    <a:pt x="324" y="470"/>
                  </a:lnTo>
                  <a:lnTo>
                    <a:pt x="306" y="474"/>
                  </a:lnTo>
                  <a:lnTo>
                    <a:pt x="254" y="490"/>
                  </a:lnTo>
                  <a:lnTo>
                    <a:pt x="252" y="488"/>
                  </a:lnTo>
                  <a:lnTo>
                    <a:pt x="282" y="434"/>
                  </a:lnTo>
                  <a:lnTo>
                    <a:pt x="290" y="414"/>
                  </a:lnTo>
                  <a:lnTo>
                    <a:pt x="296" y="398"/>
                  </a:lnTo>
                  <a:lnTo>
                    <a:pt x="300" y="384"/>
                  </a:lnTo>
                  <a:lnTo>
                    <a:pt x="300" y="370"/>
                  </a:lnTo>
                  <a:close/>
                  <a:moveTo>
                    <a:pt x="220" y="550"/>
                  </a:moveTo>
                  <a:lnTo>
                    <a:pt x="220" y="550"/>
                  </a:lnTo>
                  <a:lnTo>
                    <a:pt x="228" y="542"/>
                  </a:lnTo>
                  <a:lnTo>
                    <a:pt x="252" y="522"/>
                  </a:lnTo>
                  <a:lnTo>
                    <a:pt x="276" y="508"/>
                  </a:lnTo>
                  <a:lnTo>
                    <a:pt x="288" y="502"/>
                  </a:lnTo>
                  <a:lnTo>
                    <a:pt x="298" y="498"/>
                  </a:lnTo>
                  <a:lnTo>
                    <a:pt x="308" y="496"/>
                  </a:lnTo>
                  <a:lnTo>
                    <a:pt x="320" y="496"/>
                  </a:lnTo>
                  <a:lnTo>
                    <a:pt x="368" y="498"/>
                  </a:lnTo>
                  <a:lnTo>
                    <a:pt x="340" y="518"/>
                  </a:lnTo>
                  <a:lnTo>
                    <a:pt x="280" y="562"/>
                  </a:lnTo>
                  <a:lnTo>
                    <a:pt x="236" y="594"/>
                  </a:lnTo>
                  <a:lnTo>
                    <a:pt x="220" y="608"/>
                  </a:lnTo>
                  <a:lnTo>
                    <a:pt x="214" y="614"/>
                  </a:lnTo>
                  <a:lnTo>
                    <a:pt x="214" y="618"/>
                  </a:lnTo>
                  <a:lnTo>
                    <a:pt x="216" y="622"/>
                  </a:lnTo>
                  <a:lnTo>
                    <a:pt x="220" y="624"/>
                  </a:lnTo>
                  <a:lnTo>
                    <a:pt x="224" y="626"/>
                  </a:lnTo>
                  <a:lnTo>
                    <a:pt x="234" y="624"/>
                  </a:lnTo>
                  <a:lnTo>
                    <a:pt x="244" y="614"/>
                  </a:lnTo>
                  <a:lnTo>
                    <a:pt x="248" y="610"/>
                  </a:lnTo>
                  <a:lnTo>
                    <a:pt x="262" y="606"/>
                  </a:lnTo>
                  <a:lnTo>
                    <a:pt x="278" y="602"/>
                  </a:lnTo>
                  <a:lnTo>
                    <a:pt x="300" y="598"/>
                  </a:lnTo>
                  <a:lnTo>
                    <a:pt x="324" y="598"/>
                  </a:lnTo>
                  <a:lnTo>
                    <a:pt x="336" y="598"/>
                  </a:lnTo>
                  <a:lnTo>
                    <a:pt x="348" y="602"/>
                  </a:lnTo>
                  <a:lnTo>
                    <a:pt x="360" y="606"/>
                  </a:lnTo>
                  <a:lnTo>
                    <a:pt x="372" y="614"/>
                  </a:lnTo>
                  <a:lnTo>
                    <a:pt x="384" y="622"/>
                  </a:lnTo>
                  <a:lnTo>
                    <a:pt x="392" y="632"/>
                  </a:lnTo>
                  <a:lnTo>
                    <a:pt x="398" y="644"/>
                  </a:lnTo>
                  <a:lnTo>
                    <a:pt x="400" y="656"/>
                  </a:lnTo>
                  <a:lnTo>
                    <a:pt x="402" y="666"/>
                  </a:lnTo>
                  <a:lnTo>
                    <a:pt x="400" y="674"/>
                  </a:lnTo>
                  <a:lnTo>
                    <a:pt x="396" y="680"/>
                  </a:lnTo>
                  <a:lnTo>
                    <a:pt x="388" y="686"/>
                  </a:lnTo>
                  <a:lnTo>
                    <a:pt x="380" y="690"/>
                  </a:lnTo>
                  <a:lnTo>
                    <a:pt x="368" y="694"/>
                  </a:lnTo>
                  <a:lnTo>
                    <a:pt x="356" y="698"/>
                  </a:lnTo>
                  <a:lnTo>
                    <a:pt x="324" y="702"/>
                  </a:lnTo>
                  <a:lnTo>
                    <a:pt x="282" y="702"/>
                  </a:lnTo>
                  <a:lnTo>
                    <a:pt x="276" y="702"/>
                  </a:lnTo>
                  <a:lnTo>
                    <a:pt x="238" y="702"/>
                  </a:lnTo>
                  <a:lnTo>
                    <a:pt x="206" y="698"/>
                  </a:lnTo>
                  <a:lnTo>
                    <a:pt x="180" y="692"/>
                  </a:lnTo>
                  <a:lnTo>
                    <a:pt x="158" y="686"/>
                  </a:lnTo>
                  <a:lnTo>
                    <a:pt x="140" y="676"/>
                  </a:lnTo>
                  <a:lnTo>
                    <a:pt x="134" y="670"/>
                  </a:lnTo>
                  <a:lnTo>
                    <a:pt x="128" y="662"/>
                  </a:lnTo>
                  <a:lnTo>
                    <a:pt x="118" y="654"/>
                  </a:lnTo>
                  <a:lnTo>
                    <a:pt x="112" y="640"/>
                  </a:lnTo>
                  <a:lnTo>
                    <a:pt x="108" y="624"/>
                  </a:lnTo>
                  <a:lnTo>
                    <a:pt x="106" y="604"/>
                  </a:lnTo>
                  <a:lnTo>
                    <a:pt x="108" y="590"/>
                  </a:lnTo>
                  <a:lnTo>
                    <a:pt x="110" y="568"/>
                  </a:lnTo>
                  <a:lnTo>
                    <a:pt x="118" y="542"/>
                  </a:lnTo>
                  <a:lnTo>
                    <a:pt x="130" y="514"/>
                  </a:lnTo>
                  <a:lnTo>
                    <a:pt x="148" y="486"/>
                  </a:lnTo>
                  <a:lnTo>
                    <a:pt x="154" y="474"/>
                  </a:lnTo>
                  <a:lnTo>
                    <a:pt x="174" y="444"/>
                  </a:lnTo>
                  <a:lnTo>
                    <a:pt x="196" y="418"/>
                  </a:lnTo>
                  <a:lnTo>
                    <a:pt x="220" y="396"/>
                  </a:lnTo>
                  <a:lnTo>
                    <a:pt x="232" y="388"/>
                  </a:lnTo>
                  <a:lnTo>
                    <a:pt x="244" y="380"/>
                  </a:lnTo>
                  <a:lnTo>
                    <a:pt x="258" y="374"/>
                  </a:lnTo>
                  <a:lnTo>
                    <a:pt x="270" y="370"/>
                  </a:lnTo>
                  <a:lnTo>
                    <a:pt x="270" y="382"/>
                  </a:lnTo>
                  <a:lnTo>
                    <a:pt x="268" y="398"/>
                  </a:lnTo>
                  <a:lnTo>
                    <a:pt x="262" y="412"/>
                  </a:lnTo>
                  <a:lnTo>
                    <a:pt x="258" y="430"/>
                  </a:lnTo>
                  <a:lnTo>
                    <a:pt x="240" y="464"/>
                  </a:lnTo>
                  <a:lnTo>
                    <a:pt x="216" y="504"/>
                  </a:lnTo>
                  <a:lnTo>
                    <a:pt x="208" y="520"/>
                  </a:lnTo>
                  <a:lnTo>
                    <a:pt x="180" y="558"/>
                  </a:lnTo>
                  <a:lnTo>
                    <a:pt x="164" y="578"/>
                  </a:lnTo>
                  <a:lnTo>
                    <a:pt x="166" y="584"/>
                  </a:lnTo>
                  <a:lnTo>
                    <a:pt x="176" y="594"/>
                  </a:lnTo>
                  <a:lnTo>
                    <a:pt x="190" y="578"/>
                  </a:lnTo>
                  <a:lnTo>
                    <a:pt x="220" y="550"/>
                  </a:lnTo>
                  <a:close/>
                </a:path>
              </a:pathLst>
            </a:custGeom>
            <a:solidFill>
              <a:srgbClr val="8196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36" name="Freeform 37"/>
            <p:cNvSpPr>
              <a:spLocks/>
            </p:cNvSpPr>
            <p:nvPr/>
          </p:nvSpPr>
          <p:spPr bwMode="auto">
            <a:xfrm>
              <a:off x="856389" y="3630534"/>
              <a:ext cx="749903" cy="234834"/>
            </a:xfrm>
            <a:custGeom>
              <a:avLst/>
              <a:gdLst>
                <a:gd name="T0" fmla="*/ 930 w 958"/>
                <a:gd name="T1" fmla="*/ 128 h 300"/>
                <a:gd name="T2" fmla="*/ 930 w 958"/>
                <a:gd name="T3" fmla="*/ 128 h 300"/>
                <a:gd name="T4" fmla="*/ 926 w 958"/>
                <a:gd name="T5" fmla="*/ 100 h 300"/>
                <a:gd name="T6" fmla="*/ 926 w 958"/>
                <a:gd name="T7" fmla="*/ 100 h 300"/>
                <a:gd name="T8" fmla="*/ 928 w 958"/>
                <a:gd name="T9" fmla="*/ 86 h 300"/>
                <a:gd name="T10" fmla="*/ 934 w 958"/>
                <a:gd name="T11" fmla="*/ 70 h 300"/>
                <a:gd name="T12" fmla="*/ 944 w 958"/>
                <a:gd name="T13" fmla="*/ 56 h 300"/>
                <a:gd name="T14" fmla="*/ 958 w 958"/>
                <a:gd name="T15" fmla="*/ 40 h 300"/>
                <a:gd name="T16" fmla="*/ 958 w 958"/>
                <a:gd name="T17" fmla="*/ 38 h 300"/>
                <a:gd name="T18" fmla="*/ 958 w 958"/>
                <a:gd name="T19" fmla="*/ 38 h 300"/>
                <a:gd name="T20" fmla="*/ 890 w 958"/>
                <a:gd name="T21" fmla="*/ 22 h 300"/>
                <a:gd name="T22" fmla="*/ 826 w 958"/>
                <a:gd name="T23" fmla="*/ 10 h 300"/>
                <a:gd name="T24" fmla="*/ 764 w 958"/>
                <a:gd name="T25" fmla="*/ 2 h 300"/>
                <a:gd name="T26" fmla="*/ 704 w 958"/>
                <a:gd name="T27" fmla="*/ 0 h 300"/>
                <a:gd name="T28" fmla="*/ 704 w 958"/>
                <a:gd name="T29" fmla="*/ 0 h 300"/>
                <a:gd name="T30" fmla="*/ 648 w 958"/>
                <a:gd name="T31" fmla="*/ 0 h 300"/>
                <a:gd name="T32" fmla="*/ 592 w 958"/>
                <a:gd name="T33" fmla="*/ 4 h 300"/>
                <a:gd name="T34" fmla="*/ 540 w 958"/>
                <a:gd name="T35" fmla="*/ 10 h 300"/>
                <a:gd name="T36" fmla="*/ 488 w 958"/>
                <a:gd name="T37" fmla="*/ 20 h 300"/>
                <a:gd name="T38" fmla="*/ 440 w 958"/>
                <a:gd name="T39" fmla="*/ 30 h 300"/>
                <a:gd name="T40" fmla="*/ 392 w 958"/>
                <a:gd name="T41" fmla="*/ 44 h 300"/>
                <a:gd name="T42" fmla="*/ 346 w 958"/>
                <a:gd name="T43" fmla="*/ 60 h 300"/>
                <a:gd name="T44" fmla="*/ 302 w 958"/>
                <a:gd name="T45" fmla="*/ 80 h 300"/>
                <a:gd name="T46" fmla="*/ 302 w 958"/>
                <a:gd name="T47" fmla="*/ 80 h 300"/>
                <a:gd name="T48" fmla="*/ 266 w 958"/>
                <a:gd name="T49" fmla="*/ 98 h 300"/>
                <a:gd name="T50" fmla="*/ 230 w 958"/>
                <a:gd name="T51" fmla="*/ 118 h 300"/>
                <a:gd name="T52" fmla="*/ 192 w 958"/>
                <a:gd name="T53" fmla="*/ 142 h 300"/>
                <a:gd name="T54" fmla="*/ 154 w 958"/>
                <a:gd name="T55" fmla="*/ 168 h 300"/>
                <a:gd name="T56" fmla="*/ 116 w 958"/>
                <a:gd name="T57" fmla="*/ 196 h 300"/>
                <a:gd name="T58" fmla="*/ 78 w 958"/>
                <a:gd name="T59" fmla="*/ 228 h 300"/>
                <a:gd name="T60" fmla="*/ 40 w 958"/>
                <a:gd name="T61" fmla="*/ 262 h 300"/>
                <a:gd name="T62" fmla="*/ 0 w 958"/>
                <a:gd name="T63" fmla="*/ 298 h 300"/>
                <a:gd name="T64" fmla="*/ 0 w 958"/>
                <a:gd name="T65" fmla="*/ 298 h 300"/>
                <a:gd name="T66" fmla="*/ 0 w 958"/>
                <a:gd name="T67" fmla="*/ 300 h 300"/>
                <a:gd name="T68" fmla="*/ 0 w 958"/>
                <a:gd name="T69" fmla="*/ 300 h 300"/>
                <a:gd name="T70" fmla="*/ 60 w 958"/>
                <a:gd name="T71" fmla="*/ 292 h 300"/>
                <a:gd name="T72" fmla="*/ 114 w 958"/>
                <a:gd name="T73" fmla="*/ 290 h 300"/>
                <a:gd name="T74" fmla="*/ 114 w 958"/>
                <a:gd name="T75" fmla="*/ 290 h 300"/>
                <a:gd name="T76" fmla="*/ 120 w 958"/>
                <a:gd name="T77" fmla="*/ 280 h 300"/>
                <a:gd name="T78" fmla="*/ 130 w 958"/>
                <a:gd name="T79" fmla="*/ 270 h 300"/>
                <a:gd name="T80" fmla="*/ 144 w 958"/>
                <a:gd name="T81" fmla="*/ 258 h 300"/>
                <a:gd name="T82" fmla="*/ 162 w 958"/>
                <a:gd name="T83" fmla="*/ 242 h 300"/>
                <a:gd name="T84" fmla="*/ 162 w 958"/>
                <a:gd name="T85" fmla="*/ 242 h 300"/>
                <a:gd name="T86" fmla="*/ 206 w 958"/>
                <a:gd name="T87" fmla="*/ 212 h 300"/>
                <a:gd name="T88" fmla="*/ 252 w 958"/>
                <a:gd name="T89" fmla="*/ 184 h 300"/>
                <a:gd name="T90" fmla="*/ 300 w 958"/>
                <a:gd name="T91" fmla="*/ 160 h 300"/>
                <a:gd name="T92" fmla="*/ 348 w 958"/>
                <a:gd name="T93" fmla="*/ 140 h 300"/>
                <a:gd name="T94" fmla="*/ 398 w 958"/>
                <a:gd name="T95" fmla="*/ 122 h 300"/>
                <a:gd name="T96" fmla="*/ 450 w 958"/>
                <a:gd name="T97" fmla="*/ 108 h 300"/>
                <a:gd name="T98" fmla="*/ 502 w 958"/>
                <a:gd name="T99" fmla="*/ 98 h 300"/>
                <a:gd name="T100" fmla="*/ 556 w 958"/>
                <a:gd name="T101" fmla="*/ 90 h 300"/>
                <a:gd name="T102" fmla="*/ 556 w 958"/>
                <a:gd name="T103" fmla="*/ 90 h 300"/>
                <a:gd name="T104" fmla="*/ 604 w 958"/>
                <a:gd name="T105" fmla="*/ 86 h 300"/>
                <a:gd name="T106" fmla="*/ 652 w 958"/>
                <a:gd name="T107" fmla="*/ 84 h 300"/>
                <a:gd name="T108" fmla="*/ 698 w 958"/>
                <a:gd name="T109" fmla="*/ 86 h 300"/>
                <a:gd name="T110" fmla="*/ 746 w 958"/>
                <a:gd name="T111" fmla="*/ 88 h 300"/>
                <a:gd name="T112" fmla="*/ 792 w 958"/>
                <a:gd name="T113" fmla="*/ 94 h 300"/>
                <a:gd name="T114" fmla="*/ 838 w 958"/>
                <a:gd name="T115" fmla="*/ 104 h 300"/>
                <a:gd name="T116" fmla="*/ 884 w 958"/>
                <a:gd name="T117" fmla="*/ 114 h 300"/>
                <a:gd name="T118" fmla="*/ 930 w 958"/>
                <a:gd name="T119" fmla="*/ 128 h 300"/>
                <a:gd name="T120" fmla="*/ 930 w 958"/>
                <a:gd name="T121" fmla="*/ 128 h 3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8"/>
                <a:gd name="T184" fmla="*/ 0 h 300"/>
                <a:gd name="T185" fmla="*/ 958 w 958"/>
                <a:gd name="T186" fmla="*/ 300 h 3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8" h="300">
                  <a:moveTo>
                    <a:pt x="930" y="128"/>
                  </a:moveTo>
                  <a:lnTo>
                    <a:pt x="930" y="128"/>
                  </a:lnTo>
                  <a:lnTo>
                    <a:pt x="926" y="100"/>
                  </a:lnTo>
                  <a:lnTo>
                    <a:pt x="928" y="86"/>
                  </a:lnTo>
                  <a:lnTo>
                    <a:pt x="934" y="70"/>
                  </a:lnTo>
                  <a:lnTo>
                    <a:pt x="944" y="56"/>
                  </a:lnTo>
                  <a:lnTo>
                    <a:pt x="958" y="40"/>
                  </a:lnTo>
                  <a:lnTo>
                    <a:pt x="958" y="38"/>
                  </a:lnTo>
                  <a:lnTo>
                    <a:pt x="890" y="22"/>
                  </a:lnTo>
                  <a:lnTo>
                    <a:pt x="826" y="10"/>
                  </a:lnTo>
                  <a:lnTo>
                    <a:pt x="764" y="2"/>
                  </a:lnTo>
                  <a:lnTo>
                    <a:pt x="704" y="0"/>
                  </a:lnTo>
                  <a:lnTo>
                    <a:pt x="648" y="0"/>
                  </a:lnTo>
                  <a:lnTo>
                    <a:pt x="592" y="4"/>
                  </a:lnTo>
                  <a:lnTo>
                    <a:pt x="540" y="10"/>
                  </a:lnTo>
                  <a:lnTo>
                    <a:pt x="488" y="20"/>
                  </a:lnTo>
                  <a:lnTo>
                    <a:pt x="440" y="30"/>
                  </a:lnTo>
                  <a:lnTo>
                    <a:pt x="392" y="44"/>
                  </a:lnTo>
                  <a:lnTo>
                    <a:pt x="346" y="60"/>
                  </a:lnTo>
                  <a:lnTo>
                    <a:pt x="302" y="80"/>
                  </a:lnTo>
                  <a:lnTo>
                    <a:pt x="266" y="98"/>
                  </a:lnTo>
                  <a:lnTo>
                    <a:pt x="230" y="118"/>
                  </a:lnTo>
                  <a:lnTo>
                    <a:pt x="192" y="142"/>
                  </a:lnTo>
                  <a:lnTo>
                    <a:pt x="154" y="168"/>
                  </a:lnTo>
                  <a:lnTo>
                    <a:pt x="116" y="196"/>
                  </a:lnTo>
                  <a:lnTo>
                    <a:pt x="78" y="228"/>
                  </a:lnTo>
                  <a:lnTo>
                    <a:pt x="40" y="262"/>
                  </a:lnTo>
                  <a:lnTo>
                    <a:pt x="0" y="298"/>
                  </a:lnTo>
                  <a:lnTo>
                    <a:pt x="0" y="300"/>
                  </a:lnTo>
                  <a:lnTo>
                    <a:pt x="60" y="292"/>
                  </a:lnTo>
                  <a:lnTo>
                    <a:pt x="114" y="290"/>
                  </a:lnTo>
                  <a:lnTo>
                    <a:pt x="120" y="280"/>
                  </a:lnTo>
                  <a:lnTo>
                    <a:pt x="130" y="270"/>
                  </a:lnTo>
                  <a:lnTo>
                    <a:pt x="144" y="258"/>
                  </a:lnTo>
                  <a:lnTo>
                    <a:pt x="162" y="242"/>
                  </a:lnTo>
                  <a:lnTo>
                    <a:pt x="206" y="212"/>
                  </a:lnTo>
                  <a:lnTo>
                    <a:pt x="252" y="184"/>
                  </a:lnTo>
                  <a:lnTo>
                    <a:pt x="300" y="160"/>
                  </a:lnTo>
                  <a:lnTo>
                    <a:pt x="348" y="140"/>
                  </a:lnTo>
                  <a:lnTo>
                    <a:pt x="398" y="122"/>
                  </a:lnTo>
                  <a:lnTo>
                    <a:pt x="450" y="108"/>
                  </a:lnTo>
                  <a:lnTo>
                    <a:pt x="502" y="98"/>
                  </a:lnTo>
                  <a:lnTo>
                    <a:pt x="556" y="90"/>
                  </a:lnTo>
                  <a:lnTo>
                    <a:pt x="604" y="86"/>
                  </a:lnTo>
                  <a:lnTo>
                    <a:pt x="652" y="84"/>
                  </a:lnTo>
                  <a:lnTo>
                    <a:pt x="698" y="86"/>
                  </a:lnTo>
                  <a:lnTo>
                    <a:pt x="746" y="88"/>
                  </a:lnTo>
                  <a:lnTo>
                    <a:pt x="792" y="94"/>
                  </a:lnTo>
                  <a:lnTo>
                    <a:pt x="838" y="104"/>
                  </a:lnTo>
                  <a:lnTo>
                    <a:pt x="884" y="114"/>
                  </a:lnTo>
                  <a:lnTo>
                    <a:pt x="93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37" name="Freeform 38"/>
            <p:cNvSpPr>
              <a:spLocks/>
            </p:cNvSpPr>
            <p:nvPr/>
          </p:nvSpPr>
          <p:spPr bwMode="auto">
            <a:xfrm>
              <a:off x="1430950" y="3860671"/>
              <a:ext cx="247358" cy="299022"/>
            </a:xfrm>
            <a:custGeom>
              <a:avLst/>
              <a:gdLst>
                <a:gd name="T0" fmla="*/ 314 w 316"/>
                <a:gd name="T1" fmla="*/ 68 h 382"/>
                <a:gd name="T2" fmla="*/ 300 w 316"/>
                <a:gd name="T3" fmla="*/ 36 h 382"/>
                <a:gd name="T4" fmla="*/ 278 w 316"/>
                <a:gd name="T5" fmla="*/ 18 h 382"/>
                <a:gd name="T6" fmla="*/ 252 w 316"/>
                <a:gd name="T7" fmla="*/ 8 h 382"/>
                <a:gd name="T8" fmla="*/ 210 w 316"/>
                <a:gd name="T9" fmla="*/ 0 h 382"/>
                <a:gd name="T10" fmla="*/ 166 w 316"/>
                <a:gd name="T11" fmla="*/ 2 h 382"/>
                <a:gd name="T12" fmla="*/ 76 w 316"/>
                <a:gd name="T13" fmla="*/ 34 h 382"/>
                <a:gd name="T14" fmla="*/ 42 w 316"/>
                <a:gd name="T15" fmla="*/ 62 h 382"/>
                <a:gd name="T16" fmla="*/ 30 w 316"/>
                <a:gd name="T17" fmla="*/ 86 h 382"/>
                <a:gd name="T18" fmla="*/ 32 w 316"/>
                <a:gd name="T19" fmla="*/ 92 h 382"/>
                <a:gd name="T20" fmla="*/ 34 w 316"/>
                <a:gd name="T21" fmla="*/ 92 h 382"/>
                <a:gd name="T22" fmla="*/ 174 w 316"/>
                <a:gd name="T23" fmla="*/ 86 h 382"/>
                <a:gd name="T24" fmla="*/ 220 w 316"/>
                <a:gd name="T25" fmla="*/ 84 h 382"/>
                <a:gd name="T26" fmla="*/ 256 w 316"/>
                <a:gd name="T27" fmla="*/ 84 h 382"/>
                <a:gd name="T28" fmla="*/ 260 w 316"/>
                <a:gd name="T29" fmla="*/ 96 h 382"/>
                <a:gd name="T30" fmla="*/ 258 w 316"/>
                <a:gd name="T31" fmla="*/ 100 h 382"/>
                <a:gd name="T32" fmla="*/ 202 w 316"/>
                <a:gd name="T33" fmla="*/ 124 h 382"/>
                <a:gd name="T34" fmla="*/ 152 w 316"/>
                <a:gd name="T35" fmla="*/ 142 h 382"/>
                <a:gd name="T36" fmla="*/ 108 w 316"/>
                <a:gd name="T37" fmla="*/ 160 h 382"/>
                <a:gd name="T38" fmla="*/ 18 w 316"/>
                <a:gd name="T39" fmla="*/ 222 h 382"/>
                <a:gd name="T40" fmla="*/ 2 w 316"/>
                <a:gd name="T41" fmla="*/ 246 h 382"/>
                <a:gd name="T42" fmla="*/ 16 w 316"/>
                <a:gd name="T43" fmla="*/ 248 h 382"/>
                <a:gd name="T44" fmla="*/ 80 w 316"/>
                <a:gd name="T45" fmla="*/ 228 h 382"/>
                <a:gd name="T46" fmla="*/ 130 w 316"/>
                <a:gd name="T47" fmla="*/ 204 h 382"/>
                <a:gd name="T48" fmla="*/ 178 w 316"/>
                <a:gd name="T49" fmla="*/ 180 h 382"/>
                <a:gd name="T50" fmla="*/ 204 w 316"/>
                <a:gd name="T51" fmla="*/ 178 h 382"/>
                <a:gd name="T52" fmla="*/ 154 w 316"/>
                <a:gd name="T53" fmla="*/ 240 h 382"/>
                <a:gd name="T54" fmla="*/ 128 w 316"/>
                <a:gd name="T55" fmla="*/ 268 h 382"/>
                <a:gd name="T56" fmla="*/ 92 w 316"/>
                <a:gd name="T57" fmla="*/ 310 h 382"/>
                <a:gd name="T58" fmla="*/ 52 w 316"/>
                <a:gd name="T59" fmla="*/ 362 h 382"/>
                <a:gd name="T60" fmla="*/ 52 w 316"/>
                <a:gd name="T61" fmla="*/ 376 h 382"/>
                <a:gd name="T62" fmla="*/ 56 w 316"/>
                <a:gd name="T63" fmla="*/ 382 h 382"/>
                <a:gd name="T64" fmla="*/ 64 w 316"/>
                <a:gd name="T65" fmla="*/ 382 h 382"/>
                <a:gd name="T66" fmla="*/ 86 w 316"/>
                <a:gd name="T67" fmla="*/ 376 h 382"/>
                <a:gd name="T68" fmla="*/ 110 w 316"/>
                <a:gd name="T69" fmla="*/ 360 h 382"/>
                <a:gd name="T70" fmla="*/ 144 w 316"/>
                <a:gd name="T71" fmla="*/ 330 h 382"/>
                <a:gd name="T72" fmla="*/ 144 w 316"/>
                <a:gd name="T73" fmla="*/ 328 h 382"/>
                <a:gd name="T74" fmla="*/ 182 w 316"/>
                <a:gd name="T75" fmla="*/ 290 h 382"/>
                <a:gd name="T76" fmla="*/ 210 w 316"/>
                <a:gd name="T77" fmla="*/ 280 h 382"/>
                <a:gd name="T78" fmla="*/ 212 w 316"/>
                <a:gd name="T79" fmla="*/ 292 h 382"/>
                <a:gd name="T80" fmla="*/ 178 w 316"/>
                <a:gd name="T81" fmla="*/ 330 h 382"/>
                <a:gd name="T82" fmla="*/ 196 w 316"/>
                <a:gd name="T83" fmla="*/ 336 h 382"/>
                <a:gd name="T84" fmla="*/ 224 w 316"/>
                <a:gd name="T85" fmla="*/ 322 h 382"/>
                <a:gd name="T86" fmla="*/ 252 w 316"/>
                <a:gd name="T87" fmla="*/ 284 h 382"/>
                <a:gd name="T88" fmla="*/ 268 w 316"/>
                <a:gd name="T89" fmla="*/ 242 h 382"/>
                <a:gd name="T90" fmla="*/ 288 w 316"/>
                <a:gd name="T91" fmla="*/ 178 h 382"/>
                <a:gd name="T92" fmla="*/ 288 w 316"/>
                <a:gd name="T93" fmla="*/ 174 h 382"/>
                <a:gd name="T94" fmla="*/ 314 w 316"/>
                <a:gd name="T95" fmla="*/ 96 h 3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6"/>
                <a:gd name="T145" fmla="*/ 0 h 382"/>
                <a:gd name="T146" fmla="*/ 316 w 316"/>
                <a:gd name="T147" fmla="*/ 382 h 3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6" h="382">
                  <a:moveTo>
                    <a:pt x="316" y="80"/>
                  </a:moveTo>
                  <a:lnTo>
                    <a:pt x="316" y="80"/>
                  </a:lnTo>
                  <a:lnTo>
                    <a:pt x="314" y="68"/>
                  </a:lnTo>
                  <a:lnTo>
                    <a:pt x="312" y="58"/>
                  </a:lnTo>
                  <a:lnTo>
                    <a:pt x="306" y="48"/>
                  </a:lnTo>
                  <a:lnTo>
                    <a:pt x="300" y="36"/>
                  </a:lnTo>
                  <a:lnTo>
                    <a:pt x="290" y="28"/>
                  </a:lnTo>
                  <a:lnTo>
                    <a:pt x="278" y="18"/>
                  </a:lnTo>
                  <a:lnTo>
                    <a:pt x="266" y="12"/>
                  </a:lnTo>
                  <a:lnTo>
                    <a:pt x="252" y="8"/>
                  </a:lnTo>
                  <a:lnTo>
                    <a:pt x="232" y="2"/>
                  </a:lnTo>
                  <a:lnTo>
                    <a:pt x="210" y="0"/>
                  </a:lnTo>
                  <a:lnTo>
                    <a:pt x="196" y="0"/>
                  </a:lnTo>
                  <a:lnTo>
                    <a:pt x="166" y="2"/>
                  </a:lnTo>
                  <a:lnTo>
                    <a:pt x="134" y="8"/>
                  </a:lnTo>
                  <a:lnTo>
                    <a:pt x="106" y="20"/>
                  </a:lnTo>
                  <a:lnTo>
                    <a:pt x="76" y="34"/>
                  </a:lnTo>
                  <a:lnTo>
                    <a:pt x="56" y="48"/>
                  </a:lnTo>
                  <a:lnTo>
                    <a:pt x="42" y="62"/>
                  </a:lnTo>
                  <a:lnTo>
                    <a:pt x="34" y="74"/>
                  </a:lnTo>
                  <a:lnTo>
                    <a:pt x="32" y="80"/>
                  </a:lnTo>
                  <a:lnTo>
                    <a:pt x="30" y="86"/>
                  </a:lnTo>
                  <a:lnTo>
                    <a:pt x="30" y="90"/>
                  </a:lnTo>
                  <a:lnTo>
                    <a:pt x="32" y="92"/>
                  </a:lnTo>
                  <a:lnTo>
                    <a:pt x="34" y="92"/>
                  </a:lnTo>
                  <a:lnTo>
                    <a:pt x="84" y="92"/>
                  </a:lnTo>
                  <a:lnTo>
                    <a:pt x="174" y="86"/>
                  </a:lnTo>
                  <a:lnTo>
                    <a:pt x="220" y="84"/>
                  </a:lnTo>
                  <a:lnTo>
                    <a:pt x="240" y="82"/>
                  </a:lnTo>
                  <a:lnTo>
                    <a:pt x="256" y="84"/>
                  </a:lnTo>
                  <a:lnTo>
                    <a:pt x="258" y="88"/>
                  </a:lnTo>
                  <a:lnTo>
                    <a:pt x="260" y="96"/>
                  </a:lnTo>
                  <a:lnTo>
                    <a:pt x="260" y="98"/>
                  </a:lnTo>
                  <a:lnTo>
                    <a:pt x="258" y="100"/>
                  </a:lnTo>
                  <a:lnTo>
                    <a:pt x="246" y="108"/>
                  </a:lnTo>
                  <a:lnTo>
                    <a:pt x="228" y="116"/>
                  </a:lnTo>
                  <a:lnTo>
                    <a:pt x="202" y="124"/>
                  </a:lnTo>
                  <a:lnTo>
                    <a:pt x="152" y="142"/>
                  </a:lnTo>
                  <a:lnTo>
                    <a:pt x="108" y="160"/>
                  </a:lnTo>
                  <a:lnTo>
                    <a:pt x="72" y="182"/>
                  </a:lnTo>
                  <a:lnTo>
                    <a:pt x="42" y="202"/>
                  </a:lnTo>
                  <a:lnTo>
                    <a:pt x="18" y="222"/>
                  </a:lnTo>
                  <a:lnTo>
                    <a:pt x="0" y="242"/>
                  </a:lnTo>
                  <a:lnTo>
                    <a:pt x="2" y="246"/>
                  </a:lnTo>
                  <a:lnTo>
                    <a:pt x="6" y="248"/>
                  </a:lnTo>
                  <a:lnTo>
                    <a:pt x="16" y="248"/>
                  </a:lnTo>
                  <a:lnTo>
                    <a:pt x="32" y="246"/>
                  </a:lnTo>
                  <a:lnTo>
                    <a:pt x="52" y="240"/>
                  </a:lnTo>
                  <a:lnTo>
                    <a:pt x="80" y="228"/>
                  </a:lnTo>
                  <a:lnTo>
                    <a:pt x="114" y="212"/>
                  </a:lnTo>
                  <a:lnTo>
                    <a:pt x="130" y="204"/>
                  </a:lnTo>
                  <a:lnTo>
                    <a:pt x="178" y="180"/>
                  </a:lnTo>
                  <a:lnTo>
                    <a:pt x="192" y="176"/>
                  </a:lnTo>
                  <a:lnTo>
                    <a:pt x="204" y="178"/>
                  </a:lnTo>
                  <a:lnTo>
                    <a:pt x="206" y="188"/>
                  </a:lnTo>
                  <a:lnTo>
                    <a:pt x="154" y="240"/>
                  </a:lnTo>
                  <a:lnTo>
                    <a:pt x="128" y="268"/>
                  </a:lnTo>
                  <a:lnTo>
                    <a:pt x="108" y="290"/>
                  </a:lnTo>
                  <a:lnTo>
                    <a:pt x="92" y="310"/>
                  </a:lnTo>
                  <a:lnTo>
                    <a:pt x="74" y="332"/>
                  </a:lnTo>
                  <a:lnTo>
                    <a:pt x="60" y="348"/>
                  </a:lnTo>
                  <a:lnTo>
                    <a:pt x="52" y="362"/>
                  </a:lnTo>
                  <a:lnTo>
                    <a:pt x="50" y="370"/>
                  </a:lnTo>
                  <a:lnTo>
                    <a:pt x="52" y="376"/>
                  </a:lnTo>
                  <a:lnTo>
                    <a:pt x="54" y="380"/>
                  </a:lnTo>
                  <a:lnTo>
                    <a:pt x="56" y="382"/>
                  </a:lnTo>
                  <a:lnTo>
                    <a:pt x="60" y="382"/>
                  </a:lnTo>
                  <a:lnTo>
                    <a:pt x="64" y="382"/>
                  </a:lnTo>
                  <a:lnTo>
                    <a:pt x="76" y="380"/>
                  </a:lnTo>
                  <a:lnTo>
                    <a:pt x="86" y="376"/>
                  </a:lnTo>
                  <a:lnTo>
                    <a:pt x="98" y="370"/>
                  </a:lnTo>
                  <a:lnTo>
                    <a:pt x="110" y="360"/>
                  </a:lnTo>
                  <a:lnTo>
                    <a:pt x="126" y="348"/>
                  </a:lnTo>
                  <a:lnTo>
                    <a:pt x="144" y="330"/>
                  </a:lnTo>
                  <a:lnTo>
                    <a:pt x="144" y="328"/>
                  </a:lnTo>
                  <a:lnTo>
                    <a:pt x="146" y="328"/>
                  </a:lnTo>
                  <a:lnTo>
                    <a:pt x="182" y="290"/>
                  </a:lnTo>
                  <a:lnTo>
                    <a:pt x="192" y="282"/>
                  </a:lnTo>
                  <a:lnTo>
                    <a:pt x="196" y="278"/>
                  </a:lnTo>
                  <a:lnTo>
                    <a:pt x="210" y="280"/>
                  </a:lnTo>
                  <a:lnTo>
                    <a:pt x="212" y="292"/>
                  </a:lnTo>
                  <a:lnTo>
                    <a:pt x="210" y="298"/>
                  </a:lnTo>
                  <a:lnTo>
                    <a:pt x="204" y="306"/>
                  </a:lnTo>
                  <a:lnTo>
                    <a:pt x="178" y="330"/>
                  </a:lnTo>
                  <a:lnTo>
                    <a:pt x="196" y="336"/>
                  </a:lnTo>
                  <a:lnTo>
                    <a:pt x="206" y="334"/>
                  </a:lnTo>
                  <a:lnTo>
                    <a:pt x="216" y="330"/>
                  </a:lnTo>
                  <a:lnTo>
                    <a:pt x="224" y="322"/>
                  </a:lnTo>
                  <a:lnTo>
                    <a:pt x="234" y="312"/>
                  </a:lnTo>
                  <a:lnTo>
                    <a:pt x="242" y="300"/>
                  </a:lnTo>
                  <a:lnTo>
                    <a:pt x="252" y="284"/>
                  </a:lnTo>
                  <a:lnTo>
                    <a:pt x="260" y="264"/>
                  </a:lnTo>
                  <a:lnTo>
                    <a:pt x="268" y="242"/>
                  </a:lnTo>
                  <a:lnTo>
                    <a:pt x="280" y="202"/>
                  </a:lnTo>
                  <a:lnTo>
                    <a:pt x="288" y="178"/>
                  </a:lnTo>
                  <a:lnTo>
                    <a:pt x="288" y="174"/>
                  </a:lnTo>
                  <a:lnTo>
                    <a:pt x="300" y="142"/>
                  </a:lnTo>
                  <a:lnTo>
                    <a:pt x="308" y="116"/>
                  </a:lnTo>
                  <a:lnTo>
                    <a:pt x="314" y="96"/>
                  </a:lnTo>
                  <a:lnTo>
                    <a:pt x="316" y="80"/>
                  </a:lnTo>
                  <a:close/>
                </a:path>
              </a:pathLst>
            </a:custGeom>
            <a:solidFill>
              <a:srgbClr val="FE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38" name="Freeform 39"/>
            <p:cNvSpPr>
              <a:spLocks/>
            </p:cNvSpPr>
            <p:nvPr/>
          </p:nvSpPr>
          <p:spPr bwMode="auto">
            <a:xfrm>
              <a:off x="955020" y="3713509"/>
              <a:ext cx="674756" cy="662231"/>
            </a:xfrm>
            <a:custGeom>
              <a:avLst/>
              <a:gdLst>
                <a:gd name="T0" fmla="*/ 862 w 862"/>
                <a:gd name="T1" fmla="*/ 86 h 846"/>
                <a:gd name="T2" fmla="*/ 800 w 862"/>
                <a:gd name="T3" fmla="*/ 56 h 846"/>
                <a:gd name="T4" fmla="*/ 654 w 862"/>
                <a:gd name="T5" fmla="*/ 12 h 846"/>
                <a:gd name="T6" fmla="*/ 504 w 862"/>
                <a:gd name="T7" fmla="*/ 0 h 846"/>
                <a:gd name="T8" fmla="*/ 400 w 862"/>
                <a:gd name="T9" fmla="*/ 10 h 846"/>
                <a:gd name="T10" fmla="*/ 256 w 862"/>
                <a:gd name="T11" fmla="*/ 48 h 846"/>
                <a:gd name="T12" fmla="*/ 122 w 862"/>
                <a:gd name="T13" fmla="*/ 114 h 846"/>
                <a:gd name="T14" fmla="*/ 42 w 862"/>
                <a:gd name="T15" fmla="*/ 176 h 846"/>
                <a:gd name="T16" fmla="*/ 0 w 862"/>
                <a:gd name="T17" fmla="*/ 202 h 846"/>
                <a:gd name="T18" fmla="*/ 22 w 862"/>
                <a:gd name="T19" fmla="*/ 396 h 846"/>
                <a:gd name="T20" fmla="*/ 40 w 862"/>
                <a:gd name="T21" fmla="*/ 468 h 846"/>
                <a:gd name="T22" fmla="*/ 84 w 862"/>
                <a:gd name="T23" fmla="*/ 752 h 846"/>
                <a:gd name="T24" fmla="*/ 106 w 862"/>
                <a:gd name="T25" fmla="*/ 834 h 846"/>
                <a:gd name="T26" fmla="*/ 164 w 862"/>
                <a:gd name="T27" fmla="*/ 792 h 846"/>
                <a:gd name="T28" fmla="*/ 230 w 862"/>
                <a:gd name="T29" fmla="*/ 756 h 846"/>
                <a:gd name="T30" fmla="*/ 292 w 862"/>
                <a:gd name="T31" fmla="*/ 736 h 846"/>
                <a:gd name="T32" fmla="*/ 330 w 862"/>
                <a:gd name="T33" fmla="*/ 732 h 846"/>
                <a:gd name="T34" fmla="*/ 424 w 862"/>
                <a:gd name="T35" fmla="*/ 750 h 846"/>
                <a:gd name="T36" fmla="*/ 510 w 862"/>
                <a:gd name="T37" fmla="*/ 788 h 846"/>
                <a:gd name="T38" fmla="*/ 536 w 862"/>
                <a:gd name="T39" fmla="*/ 796 h 846"/>
                <a:gd name="T40" fmla="*/ 608 w 862"/>
                <a:gd name="T41" fmla="*/ 666 h 846"/>
                <a:gd name="T42" fmla="*/ 644 w 862"/>
                <a:gd name="T43" fmla="*/ 622 h 846"/>
                <a:gd name="T44" fmla="*/ 656 w 862"/>
                <a:gd name="T45" fmla="*/ 616 h 846"/>
                <a:gd name="T46" fmla="*/ 654 w 862"/>
                <a:gd name="T47" fmla="*/ 594 h 846"/>
                <a:gd name="T48" fmla="*/ 636 w 862"/>
                <a:gd name="T49" fmla="*/ 580 h 846"/>
                <a:gd name="T50" fmla="*/ 634 w 862"/>
                <a:gd name="T51" fmla="*/ 560 h 846"/>
                <a:gd name="T52" fmla="*/ 652 w 862"/>
                <a:gd name="T53" fmla="*/ 516 h 846"/>
                <a:gd name="T54" fmla="*/ 696 w 862"/>
                <a:gd name="T55" fmla="*/ 458 h 846"/>
                <a:gd name="T56" fmla="*/ 718 w 862"/>
                <a:gd name="T57" fmla="*/ 428 h 846"/>
                <a:gd name="T58" fmla="*/ 644 w 862"/>
                <a:gd name="T59" fmla="*/ 458 h 846"/>
                <a:gd name="T60" fmla="*/ 606 w 862"/>
                <a:gd name="T61" fmla="*/ 458 h 846"/>
                <a:gd name="T62" fmla="*/ 592 w 862"/>
                <a:gd name="T63" fmla="*/ 448 h 846"/>
                <a:gd name="T64" fmla="*/ 588 w 862"/>
                <a:gd name="T65" fmla="*/ 432 h 846"/>
                <a:gd name="T66" fmla="*/ 610 w 862"/>
                <a:gd name="T67" fmla="*/ 396 h 846"/>
                <a:gd name="T68" fmla="*/ 676 w 862"/>
                <a:gd name="T69" fmla="*/ 350 h 846"/>
                <a:gd name="T70" fmla="*/ 702 w 862"/>
                <a:gd name="T71" fmla="*/ 314 h 846"/>
                <a:gd name="T72" fmla="*/ 642 w 862"/>
                <a:gd name="T73" fmla="*/ 310 h 846"/>
                <a:gd name="T74" fmla="*/ 622 w 862"/>
                <a:gd name="T75" fmla="*/ 302 h 846"/>
                <a:gd name="T76" fmla="*/ 606 w 862"/>
                <a:gd name="T77" fmla="*/ 284 h 846"/>
                <a:gd name="T78" fmla="*/ 604 w 862"/>
                <a:gd name="T79" fmla="*/ 268 h 846"/>
                <a:gd name="T80" fmla="*/ 618 w 862"/>
                <a:gd name="T81" fmla="*/ 240 h 846"/>
                <a:gd name="T82" fmla="*/ 664 w 862"/>
                <a:gd name="T83" fmla="*/ 200 h 846"/>
                <a:gd name="T84" fmla="*/ 696 w 862"/>
                <a:gd name="T85" fmla="*/ 180 h 846"/>
                <a:gd name="T86" fmla="*/ 750 w 862"/>
                <a:gd name="T87" fmla="*/ 162 h 846"/>
                <a:gd name="T88" fmla="*/ 808 w 862"/>
                <a:gd name="T89" fmla="*/ 156 h 846"/>
                <a:gd name="T90" fmla="*/ 832 w 862"/>
                <a:gd name="T91" fmla="*/ 156 h 8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2"/>
                <a:gd name="T139" fmla="*/ 0 h 846"/>
                <a:gd name="T140" fmla="*/ 862 w 862"/>
                <a:gd name="T141" fmla="*/ 846 h 8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2" h="846">
                  <a:moveTo>
                    <a:pt x="832" y="156"/>
                  </a:moveTo>
                  <a:lnTo>
                    <a:pt x="832" y="156"/>
                  </a:lnTo>
                  <a:lnTo>
                    <a:pt x="862" y="86"/>
                  </a:lnTo>
                  <a:lnTo>
                    <a:pt x="800" y="56"/>
                  </a:lnTo>
                  <a:lnTo>
                    <a:pt x="752" y="38"/>
                  </a:lnTo>
                  <a:lnTo>
                    <a:pt x="704" y="24"/>
                  </a:lnTo>
                  <a:lnTo>
                    <a:pt x="654" y="12"/>
                  </a:lnTo>
                  <a:lnTo>
                    <a:pt x="604" y="6"/>
                  </a:lnTo>
                  <a:lnTo>
                    <a:pt x="554" y="2"/>
                  </a:lnTo>
                  <a:lnTo>
                    <a:pt x="504" y="0"/>
                  </a:lnTo>
                  <a:lnTo>
                    <a:pt x="452" y="4"/>
                  </a:lnTo>
                  <a:lnTo>
                    <a:pt x="400" y="10"/>
                  </a:lnTo>
                  <a:lnTo>
                    <a:pt x="350" y="20"/>
                  </a:lnTo>
                  <a:lnTo>
                    <a:pt x="302" y="32"/>
                  </a:lnTo>
                  <a:lnTo>
                    <a:pt x="256" y="48"/>
                  </a:lnTo>
                  <a:lnTo>
                    <a:pt x="210" y="66"/>
                  </a:lnTo>
                  <a:lnTo>
                    <a:pt x="166" y="90"/>
                  </a:lnTo>
                  <a:lnTo>
                    <a:pt x="122" y="114"/>
                  </a:lnTo>
                  <a:lnTo>
                    <a:pt x="82" y="144"/>
                  </a:lnTo>
                  <a:lnTo>
                    <a:pt x="42" y="176"/>
                  </a:lnTo>
                  <a:lnTo>
                    <a:pt x="18" y="192"/>
                  </a:lnTo>
                  <a:lnTo>
                    <a:pt x="0" y="202"/>
                  </a:lnTo>
                  <a:lnTo>
                    <a:pt x="18" y="406"/>
                  </a:lnTo>
                  <a:lnTo>
                    <a:pt x="22" y="396"/>
                  </a:lnTo>
                  <a:lnTo>
                    <a:pt x="26" y="390"/>
                  </a:lnTo>
                  <a:lnTo>
                    <a:pt x="40" y="468"/>
                  </a:lnTo>
                  <a:lnTo>
                    <a:pt x="64" y="614"/>
                  </a:lnTo>
                  <a:lnTo>
                    <a:pt x="84" y="752"/>
                  </a:lnTo>
                  <a:lnTo>
                    <a:pt x="96" y="846"/>
                  </a:lnTo>
                  <a:lnTo>
                    <a:pt x="106" y="834"/>
                  </a:lnTo>
                  <a:lnTo>
                    <a:pt x="122" y="822"/>
                  </a:lnTo>
                  <a:lnTo>
                    <a:pt x="164" y="792"/>
                  </a:lnTo>
                  <a:lnTo>
                    <a:pt x="186" y="778"/>
                  </a:lnTo>
                  <a:lnTo>
                    <a:pt x="208" y="766"/>
                  </a:lnTo>
                  <a:lnTo>
                    <a:pt x="230" y="756"/>
                  </a:lnTo>
                  <a:lnTo>
                    <a:pt x="250" y="746"/>
                  </a:lnTo>
                  <a:lnTo>
                    <a:pt x="272" y="740"/>
                  </a:lnTo>
                  <a:lnTo>
                    <a:pt x="292" y="736"/>
                  </a:lnTo>
                  <a:lnTo>
                    <a:pt x="312" y="732"/>
                  </a:lnTo>
                  <a:lnTo>
                    <a:pt x="330" y="732"/>
                  </a:lnTo>
                  <a:lnTo>
                    <a:pt x="360" y="734"/>
                  </a:lnTo>
                  <a:lnTo>
                    <a:pt x="392" y="740"/>
                  </a:lnTo>
                  <a:lnTo>
                    <a:pt x="424" y="750"/>
                  </a:lnTo>
                  <a:lnTo>
                    <a:pt x="458" y="764"/>
                  </a:lnTo>
                  <a:lnTo>
                    <a:pt x="510" y="788"/>
                  </a:lnTo>
                  <a:lnTo>
                    <a:pt x="526" y="794"/>
                  </a:lnTo>
                  <a:lnTo>
                    <a:pt x="536" y="796"/>
                  </a:lnTo>
                  <a:lnTo>
                    <a:pt x="584" y="706"/>
                  </a:lnTo>
                  <a:lnTo>
                    <a:pt x="608" y="666"/>
                  </a:lnTo>
                  <a:lnTo>
                    <a:pt x="626" y="638"/>
                  </a:lnTo>
                  <a:lnTo>
                    <a:pt x="636" y="628"/>
                  </a:lnTo>
                  <a:lnTo>
                    <a:pt x="644" y="622"/>
                  </a:lnTo>
                  <a:lnTo>
                    <a:pt x="650" y="616"/>
                  </a:lnTo>
                  <a:lnTo>
                    <a:pt x="656" y="616"/>
                  </a:lnTo>
                  <a:lnTo>
                    <a:pt x="664" y="596"/>
                  </a:lnTo>
                  <a:lnTo>
                    <a:pt x="654" y="594"/>
                  </a:lnTo>
                  <a:lnTo>
                    <a:pt x="646" y="590"/>
                  </a:lnTo>
                  <a:lnTo>
                    <a:pt x="640" y="586"/>
                  </a:lnTo>
                  <a:lnTo>
                    <a:pt x="636" y="580"/>
                  </a:lnTo>
                  <a:lnTo>
                    <a:pt x="634" y="560"/>
                  </a:lnTo>
                  <a:lnTo>
                    <a:pt x="636" y="548"/>
                  </a:lnTo>
                  <a:lnTo>
                    <a:pt x="642" y="534"/>
                  </a:lnTo>
                  <a:lnTo>
                    <a:pt x="652" y="516"/>
                  </a:lnTo>
                  <a:lnTo>
                    <a:pt x="664" y="496"/>
                  </a:lnTo>
                  <a:lnTo>
                    <a:pt x="696" y="458"/>
                  </a:lnTo>
                  <a:lnTo>
                    <a:pt x="716" y="432"/>
                  </a:lnTo>
                  <a:lnTo>
                    <a:pt x="718" y="428"/>
                  </a:lnTo>
                  <a:lnTo>
                    <a:pt x="694" y="442"/>
                  </a:lnTo>
                  <a:lnTo>
                    <a:pt x="668" y="452"/>
                  </a:lnTo>
                  <a:lnTo>
                    <a:pt x="644" y="458"/>
                  </a:lnTo>
                  <a:lnTo>
                    <a:pt x="622" y="460"/>
                  </a:lnTo>
                  <a:lnTo>
                    <a:pt x="606" y="458"/>
                  </a:lnTo>
                  <a:lnTo>
                    <a:pt x="602" y="456"/>
                  </a:lnTo>
                  <a:lnTo>
                    <a:pt x="596" y="452"/>
                  </a:lnTo>
                  <a:lnTo>
                    <a:pt x="592" y="448"/>
                  </a:lnTo>
                  <a:lnTo>
                    <a:pt x="590" y="444"/>
                  </a:lnTo>
                  <a:lnTo>
                    <a:pt x="588" y="432"/>
                  </a:lnTo>
                  <a:lnTo>
                    <a:pt x="590" y="422"/>
                  </a:lnTo>
                  <a:lnTo>
                    <a:pt x="598" y="410"/>
                  </a:lnTo>
                  <a:lnTo>
                    <a:pt x="610" y="396"/>
                  </a:lnTo>
                  <a:lnTo>
                    <a:pt x="626" y="382"/>
                  </a:lnTo>
                  <a:lnTo>
                    <a:pt x="648" y="366"/>
                  </a:lnTo>
                  <a:lnTo>
                    <a:pt x="676" y="350"/>
                  </a:lnTo>
                  <a:lnTo>
                    <a:pt x="744" y="310"/>
                  </a:lnTo>
                  <a:lnTo>
                    <a:pt x="702" y="314"/>
                  </a:lnTo>
                  <a:lnTo>
                    <a:pt x="668" y="314"/>
                  </a:lnTo>
                  <a:lnTo>
                    <a:pt x="654" y="312"/>
                  </a:lnTo>
                  <a:lnTo>
                    <a:pt x="642" y="310"/>
                  </a:lnTo>
                  <a:lnTo>
                    <a:pt x="630" y="306"/>
                  </a:lnTo>
                  <a:lnTo>
                    <a:pt x="622" y="302"/>
                  </a:lnTo>
                  <a:lnTo>
                    <a:pt x="614" y="296"/>
                  </a:lnTo>
                  <a:lnTo>
                    <a:pt x="608" y="290"/>
                  </a:lnTo>
                  <a:lnTo>
                    <a:pt x="606" y="284"/>
                  </a:lnTo>
                  <a:lnTo>
                    <a:pt x="604" y="276"/>
                  </a:lnTo>
                  <a:lnTo>
                    <a:pt x="604" y="268"/>
                  </a:lnTo>
                  <a:lnTo>
                    <a:pt x="608" y="258"/>
                  </a:lnTo>
                  <a:lnTo>
                    <a:pt x="612" y="248"/>
                  </a:lnTo>
                  <a:lnTo>
                    <a:pt x="618" y="240"/>
                  </a:lnTo>
                  <a:lnTo>
                    <a:pt x="628" y="230"/>
                  </a:lnTo>
                  <a:lnTo>
                    <a:pt x="638" y="220"/>
                  </a:lnTo>
                  <a:lnTo>
                    <a:pt x="664" y="200"/>
                  </a:lnTo>
                  <a:lnTo>
                    <a:pt x="680" y="190"/>
                  </a:lnTo>
                  <a:lnTo>
                    <a:pt x="696" y="180"/>
                  </a:lnTo>
                  <a:lnTo>
                    <a:pt x="714" y="174"/>
                  </a:lnTo>
                  <a:lnTo>
                    <a:pt x="732" y="166"/>
                  </a:lnTo>
                  <a:lnTo>
                    <a:pt x="750" y="162"/>
                  </a:lnTo>
                  <a:lnTo>
                    <a:pt x="770" y="158"/>
                  </a:lnTo>
                  <a:lnTo>
                    <a:pt x="788" y="156"/>
                  </a:lnTo>
                  <a:lnTo>
                    <a:pt x="808" y="156"/>
                  </a:lnTo>
                  <a:lnTo>
                    <a:pt x="832" y="15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39" name="Freeform 40"/>
            <p:cNvSpPr>
              <a:spLocks/>
            </p:cNvSpPr>
            <p:nvPr/>
          </p:nvSpPr>
          <p:spPr bwMode="auto">
            <a:xfrm>
              <a:off x="798464" y="3877892"/>
              <a:ext cx="151859" cy="571429"/>
            </a:xfrm>
            <a:custGeom>
              <a:avLst/>
              <a:gdLst>
                <a:gd name="T0" fmla="*/ 186 w 194"/>
                <a:gd name="T1" fmla="*/ 0 h 730"/>
                <a:gd name="T2" fmla="*/ 140 w 194"/>
                <a:gd name="T3" fmla="*/ 2 h 730"/>
                <a:gd name="T4" fmla="*/ 140 w 194"/>
                <a:gd name="T5" fmla="*/ 2 h 730"/>
                <a:gd name="T6" fmla="*/ 58 w 194"/>
                <a:gd name="T7" fmla="*/ 8 h 730"/>
                <a:gd name="T8" fmla="*/ 26 w 194"/>
                <a:gd name="T9" fmla="*/ 10 h 730"/>
                <a:gd name="T10" fmla="*/ 0 w 194"/>
                <a:gd name="T11" fmla="*/ 10 h 730"/>
                <a:gd name="T12" fmla="*/ 0 w 194"/>
                <a:gd name="T13" fmla="*/ 10 h 730"/>
                <a:gd name="T14" fmla="*/ 16 w 194"/>
                <a:gd name="T15" fmla="*/ 94 h 730"/>
                <a:gd name="T16" fmla="*/ 28 w 194"/>
                <a:gd name="T17" fmla="*/ 186 h 730"/>
                <a:gd name="T18" fmla="*/ 38 w 194"/>
                <a:gd name="T19" fmla="*/ 280 h 730"/>
                <a:gd name="T20" fmla="*/ 46 w 194"/>
                <a:gd name="T21" fmla="*/ 382 h 730"/>
                <a:gd name="T22" fmla="*/ 46 w 194"/>
                <a:gd name="T23" fmla="*/ 382 h 730"/>
                <a:gd name="T24" fmla="*/ 52 w 194"/>
                <a:gd name="T25" fmla="*/ 532 h 730"/>
                <a:gd name="T26" fmla="*/ 56 w 194"/>
                <a:gd name="T27" fmla="*/ 730 h 730"/>
                <a:gd name="T28" fmla="*/ 56 w 194"/>
                <a:gd name="T29" fmla="*/ 730 h 730"/>
                <a:gd name="T30" fmla="*/ 66 w 194"/>
                <a:gd name="T31" fmla="*/ 724 h 730"/>
                <a:gd name="T32" fmla="*/ 78 w 194"/>
                <a:gd name="T33" fmla="*/ 720 h 730"/>
                <a:gd name="T34" fmla="*/ 92 w 194"/>
                <a:gd name="T35" fmla="*/ 718 h 730"/>
                <a:gd name="T36" fmla="*/ 112 w 194"/>
                <a:gd name="T37" fmla="*/ 718 h 730"/>
                <a:gd name="T38" fmla="*/ 112 w 194"/>
                <a:gd name="T39" fmla="*/ 718 h 730"/>
                <a:gd name="T40" fmla="*/ 140 w 194"/>
                <a:gd name="T41" fmla="*/ 718 h 730"/>
                <a:gd name="T42" fmla="*/ 158 w 194"/>
                <a:gd name="T43" fmla="*/ 716 h 730"/>
                <a:gd name="T44" fmla="*/ 158 w 194"/>
                <a:gd name="T45" fmla="*/ 716 h 730"/>
                <a:gd name="T46" fmla="*/ 168 w 194"/>
                <a:gd name="T47" fmla="*/ 714 h 730"/>
                <a:gd name="T48" fmla="*/ 174 w 194"/>
                <a:gd name="T49" fmla="*/ 710 h 730"/>
                <a:gd name="T50" fmla="*/ 180 w 194"/>
                <a:gd name="T51" fmla="*/ 706 h 730"/>
                <a:gd name="T52" fmla="*/ 184 w 194"/>
                <a:gd name="T53" fmla="*/ 698 h 730"/>
                <a:gd name="T54" fmla="*/ 184 w 194"/>
                <a:gd name="T55" fmla="*/ 630 h 730"/>
                <a:gd name="T56" fmla="*/ 184 w 194"/>
                <a:gd name="T57" fmla="*/ 630 h 730"/>
                <a:gd name="T58" fmla="*/ 178 w 194"/>
                <a:gd name="T59" fmla="*/ 526 h 730"/>
                <a:gd name="T60" fmla="*/ 178 w 194"/>
                <a:gd name="T61" fmla="*/ 526 h 730"/>
                <a:gd name="T62" fmla="*/ 172 w 194"/>
                <a:gd name="T63" fmla="*/ 474 h 730"/>
                <a:gd name="T64" fmla="*/ 170 w 194"/>
                <a:gd name="T65" fmla="*/ 438 h 730"/>
                <a:gd name="T66" fmla="*/ 170 w 194"/>
                <a:gd name="T67" fmla="*/ 438 h 730"/>
                <a:gd name="T68" fmla="*/ 168 w 194"/>
                <a:gd name="T69" fmla="*/ 390 h 730"/>
                <a:gd name="T70" fmla="*/ 166 w 194"/>
                <a:gd name="T71" fmla="*/ 356 h 730"/>
                <a:gd name="T72" fmla="*/ 166 w 194"/>
                <a:gd name="T73" fmla="*/ 356 h 730"/>
                <a:gd name="T74" fmla="*/ 178 w 194"/>
                <a:gd name="T75" fmla="*/ 228 h 730"/>
                <a:gd name="T76" fmla="*/ 182 w 194"/>
                <a:gd name="T77" fmla="*/ 170 h 730"/>
                <a:gd name="T78" fmla="*/ 184 w 194"/>
                <a:gd name="T79" fmla="*/ 170 h 730"/>
                <a:gd name="T80" fmla="*/ 184 w 194"/>
                <a:gd name="T81" fmla="*/ 170 h 730"/>
                <a:gd name="T82" fmla="*/ 194 w 194"/>
                <a:gd name="T83" fmla="*/ 230 h 730"/>
                <a:gd name="T84" fmla="*/ 194 w 194"/>
                <a:gd name="T85" fmla="*/ 230 h 730"/>
                <a:gd name="T86" fmla="*/ 186 w 194"/>
                <a:gd name="T87" fmla="*/ 94 h 730"/>
                <a:gd name="T88" fmla="*/ 186 w 194"/>
                <a:gd name="T89" fmla="*/ 0 h 730"/>
                <a:gd name="T90" fmla="*/ 186 w 194"/>
                <a:gd name="T91" fmla="*/ 0 h 7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4"/>
                <a:gd name="T139" fmla="*/ 0 h 730"/>
                <a:gd name="T140" fmla="*/ 194 w 194"/>
                <a:gd name="T141" fmla="*/ 730 h 7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4" h="730">
                  <a:moveTo>
                    <a:pt x="186" y="0"/>
                  </a:moveTo>
                  <a:lnTo>
                    <a:pt x="140" y="2"/>
                  </a:lnTo>
                  <a:lnTo>
                    <a:pt x="58" y="8"/>
                  </a:lnTo>
                  <a:lnTo>
                    <a:pt x="26" y="10"/>
                  </a:lnTo>
                  <a:lnTo>
                    <a:pt x="0" y="10"/>
                  </a:lnTo>
                  <a:lnTo>
                    <a:pt x="16" y="94"/>
                  </a:lnTo>
                  <a:lnTo>
                    <a:pt x="28" y="186"/>
                  </a:lnTo>
                  <a:lnTo>
                    <a:pt x="38" y="280"/>
                  </a:lnTo>
                  <a:lnTo>
                    <a:pt x="46" y="382"/>
                  </a:lnTo>
                  <a:lnTo>
                    <a:pt x="52" y="532"/>
                  </a:lnTo>
                  <a:lnTo>
                    <a:pt x="56" y="730"/>
                  </a:lnTo>
                  <a:lnTo>
                    <a:pt x="66" y="724"/>
                  </a:lnTo>
                  <a:lnTo>
                    <a:pt x="78" y="720"/>
                  </a:lnTo>
                  <a:lnTo>
                    <a:pt x="92" y="718"/>
                  </a:lnTo>
                  <a:lnTo>
                    <a:pt x="112" y="718"/>
                  </a:lnTo>
                  <a:lnTo>
                    <a:pt x="140" y="718"/>
                  </a:lnTo>
                  <a:lnTo>
                    <a:pt x="158" y="716"/>
                  </a:lnTo>
                  <a:lnTo>
                    <a:pt x="168" y="714"/>
                  </a:lnTo>
                  <a:lnTo>
                    <a:pt x="174" y="710"/>
                  </a:lnTo>
                  <a:lnTo>
                    <a:pt x="180" y="706"/>
                  </a:lnTo>
                  <a:lnTo>
                    <a:pt x="184" y="698"/>
                  </a:lnTo>
                  <a:lnTo>
                    <a:pt x="184" y="630"/>
                  </a:lnTo>
                  <a:lnTo>
                    <a:pt x="178" y="526"/>
                  </a:lnTo>
                  <a:lnTo>
                    <a:pt x="172" y="474"/>
                  </a:lnTo>
                  <a:lnTo>
                    <a:pt x="170" y="438"/>
                  </a:lnTo>
                  <a:lnTo>
                    <a:pt x="168" y="390"/>
                  </a:lnTo>
                  <a:lnTo>
                    <a:pt x="166" y="356"/>
                  </a:lnTo>
                  <a:lnTo>
                    <a:pt x="178" y="228"/>
                  </a:lnTo>
                  <a:lnTo>
                    <a:pt x="182" y="170"/>
                  </a:lnTo>
                  <a:lnTo>
                    <a:pt x="184" y="170"/>
                  </a:lnTo>
                  <a:lnTo>
                    <a:pt x="194" y="230"/>
                  </a:lnTo>
                  <a:lnTo>
                    <a:pt x="186" y="9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40" name="Freeform 41"/>
            <p:cNvSpPr>
              <a:spLocks/>
            </p:cNvSpPr>
            <p:nvPr/>
          </p:nvSpPr>
          <p:spPr bwMode="auto">
            <a:xfrm>
              <a:off x="836037" y="4010965"/>
              <a:ext cx="640314" cy="475930"/>
            </a:xfrm>
            <a:custGeom>
              <a:avLst/>
              <a:gdLst>
                <a:gd name="T0" fmla="*/ 174 w 818"/>
                <a:gd name="T1" fmla="*/ 16 h 608"/>
                <a:gd name="T2" fmla="*/ 166 w 818"/>
                <a:gd name="T3" fmla="*/ 42 h 608"/>
                <a:gd name="T4" fmla="*/ 166 w 818"/>
                <a:gd name="T5" fmla="*/ 94 h 608"/>
                <a:gd name="T6" fmla="*/ 184 w 818"/>
                <a:gd name="T7" fmla="*/ 274 h 608"/>
                <a:gd name="T8" fmla="*/ 196 w 818"/>
                <a:gd name="T9" fmla="*/ 442 h 608"/>
                <a:gd name="T10" fmla="*/ 172 w 818"/>
                <a:gd name="T11" fmla="*/ 254 h 608"/>
                <a:gd name="T12" fmla="*/ 136 w 818"/>
                <a:gd name="T13" fmla="*/ 0 h 608"/>
                <a:gd name="T14" fmla="*/ 130 w 818"/>
                <a:gd name="T15" fmla="*/ 58 h 608"/>
                <a:gd name="T16" fmla="*/ 120 w 818"/>
                <a:gd name="T17" fmla="*/ 220 h 608"/>
                <a:gd name="T18" fmla="*/ 124 w 818"/>
                <a:gd name="T19" fmla="*/ 304 h 608"/>
                <a:gd name="T20" fmla="*/ 136 w 818"/>
                <a:gd name="T21" fmla="*/ 460 h 608"/>
                <a:gd name="T22" fmla="*/ 132 w 818"/>
                <a:gd name="T23" fmla="*/ 536 h 608"/>
                <a:gd name="T24" fmla="*/ 110 w 818"/>
                <a:gd name="T25" fmla="*/ 546 h 608"/>
                <a:gd name="T26" fmla="*/ 64 w 818"/>
                <a:gd name="T27" fmla="*/ 548 h 608"/>
                <a:gd name="T28" fmla="*/ 30 w 818"/>
                <a:gd name="T29" fmla="*/ 550 h 608"/>
                <a:gd name="T30" fmla="*/ 8 w 818"/>
                <a:gd name="T31" fmla="*/ 560 h 608"/>
                <a:gd name="T32" fmla="*/ 0 w 818"/>
                <a:gd name="T33" fmla="*/ 580 h 608"/>
                <a:gd name="T34" fmla="*/ 8 w 818"/>
                <a:gd name="T35" fmla="*/ 596 h 608"/>
                <a:gd name="T36" fmla="*/ 28 w 818"/>
                <a:gd name="T37" fmla="*/ 604 h 608"/>
                <a:gd name="T38" fmla="*/ 106 w 818"/>
                <a:gd name="T39" fmla="*/ 608 h 608"/>
                <a:gd name="T40" fmla="*/ 176 w 818"/>
                <a:gd name="T41" fmla="*/ 600 h 608"/>
                <a:gd name="T42" fmla="*/ 196 w 818"/>
                <a:gd name="T43" fmla="*/ 586 h 608"/>
                <a:gd name="T44" fmla="*/ 206 w 818"/>
                <a:gd name="T45" fmla="*/ 554 h 608"/>
                <a:gd name="T46" fmla="*/ 206 w 818"/>
                <a:gd name="T47" fmla="*/ 552 h 608"/>
                <a:gd name="T48" fmla="*/ 222 w 818"/>
                <a:gd name="T49" fmla="*/ 574 h 608"/>
                <a:gd name="T50" fmla="*/ 268 w 818"/>
                <a:gd name="T51" fmla="*/ 536 h 608"/>
                <a:gd name="T52" fmla="*/ 334 w 818"/>
                <a:gd name="T53" fmla="*/ 482 h 608"/>
                <a:gd name="T54" fmla="*/ 394 w 818"/>
                <a:gd name="T55" fmla="*/ 444 h 608"/>
                <a:gd name="T56" fmla="*/ 404 w 818"/>
                <a:gd name="T57" fmla="*/ 446 h 608"/>
                <a:gd name="T58" fmla="*/ 450 w 818"/>
                <a:gd name="T59" fmla="*/ 436 h 608"/>
                <a:gd name="T60" fmla="*/ 560 w 818"/>
                <a:gd name="T61" fmla="*/ 446 h 608"/>
                <a:gd name="T62" fmla="*/ 676 w 818"/>
                <a:gd name="T63" fmla="*/ 496 h 608"/>
                <a:gd name="T64" fmla="*/ 706 w 818"/>
                <a:gd name="T65" fmla="*/ 506 h 608"/>
                <a:gd name="T66" fmla="*/ 724 w 818"/>
                <a:gd name="T67" fmla="*/ 490 h 608"/>
                <a:gd name="T68" fmla="*/ 764 w 818"/>
                <a:gd name="T69" fmla="*/ 412 h 608"/>
                <a:gd name="T70" fmla="*/ 818 w 818"/>
                <a:gd name="T71" fmla="*/ 264 h 608"/>
                <a:gd name="T72" fmla="*/ 812 w 818"/>
                <a:gd name="T73" fmla="*/ 238 h 608"/>
                <a:gd name="T74" fmla="*/ 808 w 818"/>
                <a:gd name="T75" fmla="*/ 236 h 608"/>
                <a:gd name="T76" fmla="*/ 788 w 818"/>
                <a:gd name="T77" fmla="*/ 248 h 608"/>
                <a:gd name="T78" fmla="*/ 736 w 818"/>
                <a:gd name="T79" fmla="*/ 326 h 608"/>
                <a:gd name="T80" fmla="*/ 688 w 818"/>
                <a:gd name="T81" fmla="*/ 416 h 608"/>
                <a:gd name="T82" fmla="*/ 610 w 818"/>
                <a:gd name="T83" fmla="*/ 384 h 608"/>
                <a:gd name="T84" fmla="*/ 544 w 818"/>
                <a:gd name="T85" fmla="*/ 360 h 608"/>
                <a:gd name="T86" fmla="*/ 482 w 818"/>
                <a:gd name="T87" fmla="*/ 352 h 608"/>
                <a:gd name="T88" fmla="*/ 424 w 818"/>
                <a:gd name="T89" fmla="*/ 360 h 608"/>
                <a:gd name="T90" fmla="*/ 360 w 818"/>
                <a:gd name="T91" fmla="*/ 386 h 608"/>
                <a:gd name="T92" fmla="*/ 316 w 818"/>
                <a:gd name="T93" fmla="*/ 412 h 608"/>
                <a:gd name="T94" fmla="*/ 248 w 818"/>
                <a:gd name="T95" fmla="*/ 466 h 608"/>
                <a:gd name="T96" fmla="*/ 216 w 818"/>
                <a:gd name="T97" fmla="*/ 234 h 608"/>
                <a:gd name="T98" fmla="*/ 178 w 818"/>
                <a:gd name="T99" fmla="*/ 10 h 6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608"/>
                <a:gd name="T152" fmla="*/ 818 w 818"/>
                <a:gd name="T153" fmla="*/ 608 h 6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608">
                  <a:moveTo>
                    <a:pt x="178" y="10"/>
                  </a:moveTo>
                  <a:lnTo>
                    <a:pt x="178" y="10"/>
                  </a:lnTo>
                  <a:lnTo>
                    <a:pt x="174" y="16"/>
                  </a:lnTo>
                  <a:lnTo>
                    <a:pt x="170" y="26"/>
                  </a:lnTo>
                  <a:lnTo>
                    <a:pt x="166" y="42"/>
                  </a:lnTo>
                  <a:lnTo>
                    <a:pt x="166" y="66"/>
                  </a:lnTo>
                  <a:lnTo>
                    <a:pt x="166" y="94"/>
                  </a:lnTo>
                  <a:lnTo>
                    <a:pt x="170" y="138"/>
                  </a:lnTo>
                  <a:lnTo>
                    <a:pt x="184" y="274"/>
                  </a:lnTo>
                  <a:lnTo>
                    <a:pt x="198" y="384"/>
                  </a:lnTo>
                  <a:lnTo>
                    <a:pt x="196" y="442"/>
                  </a:lnTo>
                  <a:lnTo>
                    <a:pt x="172" y="254"/>
                  </a:lnTo>
                  <a:lnTo>
                    <a:pt x="146" y="6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0" y="58"/>
                  </a:lnTo>
                  <a:lnTo>
                    <a:pt x="118" y="186"/>
                  </a:lnTo>
                  <a:lnTo>
                    <a:pt x="120" y="220"/>
                  </a:lnTo>
                  <a:lnTo>
                    <a:pt x="122" y="268"/>
                  </a:lnTo>
                  <a:lnTo>
                    <a:pt x="124" y="304"/>
                  </a:lnTo>
                  <a:lnTo>
                    <a:pt x="130" y="356"/>
                  </a:lnTo>
                  <a:lnTo>
                    <a:pt x="136" y="460"/>
                  </a:lnTo>
                  <a:lnTo>
                    <a:pt x="136" y="528"/>
                  </a:lnTo>
                  <a:lnTo>
                    <a:pt x="132" y="536"/>
                  </a:lnTo>
                  <a:lnTo>
                    <a:pt x="126" y="540"/>
                  </a:lnTo>
                  <a:lnTo>
                    <a:pt x="120" y="544"/>
                  </a:lnTo>
                  <a:lnTo>
                    <a:pt x="110" y="546"/>
                  </a:lnTo>
                  <a:lnTo>
                    <a:pt x="92" y="548"/>
                  </a:lnTo>
                  <a:lnTo>
                    <a:pt x="64" y="548"/>
                  </a:lnTo>
                  <a:lnTo>
                    <a:pt x="44" y="548"/>
                  </a:lnTo>
                  <a:lnTo>
                    <a:pt x="30" y="550"/>
                  </a:lnTo>
                  <a:lnTo>
                    <a:pt x="18" y="554"/>
                  </a:lnTo>
                  <a:lnTo>
                    <a:pt x="8" y="560"/>
                  </a:lnTo>
                  <a:lnTo>
                    <a:pt x="6" y="564"/>
                  </a:lnTo>
                  <a:lnTo>
                    <a:pt x="2" y="568"/>
                  </a:lnTo>
                  <a:lnTo>
                    <a:pt x="0" y="580"/>
                  </a:lnTo>
                  <a:lnTo>
                    <a:pt x="2" y="588"/>
                  </a:lnTo>
                  <a:lnTo>
                    <a:pt x="8" y="596"/>
                  </a:lnTo>
                  <a:lnTo>
                    <a:pt x="16" y="602"/>
                  </a:lnTo>
                  <a:lnTo>
                    <a:pt x="28" y="604"/>
                  </a:lnTo>
                  <a:lnTo>
                    <a:pt x="56" y="608"/>
                  </a:lnTo>
                  <a:lnTo>
                    <a:pt x="106" y="608"/>
                  </a:lnTo>
                  <a:lnTo>
                    <a:pt x="134" y="608"/>
                  </a:lnTo>
                  <a:lnTo>
                    <a:pt x="158" y="606"/>
                  </a:lnTo>
                  <a:lnTo>
                    <a:pt x="176" y="600"/>
                  </a:lnTo>
                  <a:lnTo>
                    <a:pt x="190" y="592"/>
                  </a:lnTo>
                  <a:lnTo>
                    <a:pt x="196" y="586"/>
                  </a:lnTo>
                  <a:lnTo>
                    <a:pt x="202" y="578"/>
                  </a:lnTo>
                  <a:lnTo>
                    <a:pt x="204" y="568"/>
                  </a:lnTo>
                  <a:lnTo>
                    <a:pt x="206" y="554"/>
                  </a:lnTo>
                  <a:lnTo>
                    <a:pt x="206" y="552"/>
                  </a:lnTo>
                  <a:lnTo>
                    <a:pt x="210" y="562"/>
                  </a:lnTo>
                  <a:lnTo>
                    <a:pt x="216" y="568"/>
                  </a:lnTo>
                  <a:lnTo>
                    <a:pt x="222" y="574"/>
                  </a:lnTo>
                  <a:lnTo>
                    <a:pt x="228" y="574"/>
                  </a:lnTo>
                  <a:lnTo>
                    <a:pt x="268" y="536"/>
                  </a:lnTo>
                  <a:lnTo>
                    <a:pt x="312" y="498"/>
                  </a:lnTo>
                  <a:lnTo>
                    <a:pt x="334" y="482"/>
                  </a:lnTo>
                  <a:lnTo>
                    <a:pt x="354" y="468"/>
                  </a:lnTo>
                  <a:lnTo>
                    <a:pt x="374" y="456"/>
                  </a:lnTo>
                  <a:lnTo>
                    <a:pt x="394" y="444"/>
                  </a:lnTo>
                  <a:lnTo>
                    <a:pt x="404" y="446"/>
                  </a:lnTo>
                  <a:lnTo>
                    <a:pt x="420" y="444"/>
                  </a:lnTo>
                  <a:lnTo>
                    <a:pt x="450" y="436"/>
                  </a:lnTo>
                  <a:lnTo>
                    <a:pt x="528" y="434"/>
                  </a:lnTo>
                  <a:lnTo>
                    <a:pt x="560" y="446"/>
                  </a:lnTo>
                  <a:lnTo>
                    <a:pt x="602" y="464"/>
                  </a:lnTo>
                  <a:lnTo>
                    <a:pt x="676" y="496"/>
                  </a:lnTo>
                  <a:lnTo>
                    <a:pt x="696" y="502"/>
                  </a:lnTo>
                  <a:lnTo>
                    <a:pt x="706" y="506"/>
                  </a:lnTo>
                  <a:lnTo>
                    <a:pt x="710" y="504"/>
                  </a:lnTo>
                  <a:lnTo>
                    <a:pt x="714" y="502"/>
                  </a:lnTo>
                  <a:lnTo>
                    <a:pt x="724" y="490"/>
                  </a:lnTo>
                  <a:lnTo>
                    <a:pt x="736" y="472"/>
                  </a:lnTo>
                  <a:lnTo>
                    <a:pt x="750" y="446"/>
                  </a:lnTo>
                  <a:lnTo>
                    <a:pt x="764" y="412"/>
                  </a:lnTo>
                  <a:lnTo>
                    <a:pt x="780" y="370"/>
                  </a:lnTo>
                  <a:lnTo>
                    <a:pt x="818" y="264"/>
                  </a:lnTo>
                  <a:lnTo>
                    <a:pt x="818" y="252"/>
                  </a:lnTo>
                  <a:lnTo>
                    <a:pt x="816" y="242"/>
                  </a:lnTo>
                  <a:lnTo>
                    <a:pt x="812" y="238"/>
                  </a:lnTo>
                  <a:lnTo>
                    <a:pt x="808" y="236"/>
                  </a:lnTo>
                  <a:lnTo>
                    <a:pt x="802" y="236"/>
                  </a:lnTo>
                  <a:lnTo>
                    <a:pt x="796" y="242"/>
                  </a:lnTo>
                  <a:lnTo>
                    <a:pt x="788" y="248"/>
                  </a:lnTo>
                  <a:lnTo>
                    <a:pt x="778" y="258"/>
                  </a:lnTo>
                  <a:lnTo>
                    <a:pt x="760" y="286"/>
                  </a:lnTo>
                  <a:lnTo>
                    <a:pt x="736" y="326"/>
                  </a:lnTo>
                  <a:lnTo>
                    <a:pt x="688" y="416"/>
                  </a:lnTo>
                  <a:lnTo>
                    <a:pt x="678" y="414"/>
                  </a:lnTo>
                  <a:lnTo>
                    <a:pt x="662" y="408"/>
                  </a:lnTo>
                  <a:lnTo>
                    <a:pt x="610" y="384"/>
                  </a:lnTo>
                  <a:lnTo>
                    <a:pt x="576" y="370"/>
                  </a:lnTo>
                  <a:lnTo>
                    <a:pt x="544" y="360"/>
                  </a:lnTo>
                  <a:lnTo>
                    <a:pt x="512" y="354"/>
                  </a:lnTo>
                  <a:lnTo>
                    <a:pt x="482" y="352"/>
                  </a:lnTo>
                  <a:lnTo>
                    <a:pt x="464" y="352"/>
                  </a:lnTo>
                  <a:lnTo>
                    <a:pt x="444" y="356"/>
                  </a:lnTo>
                  <a:lnTo>
                    <a:pt x="424" y="360"/>
                  </a:lnTo>
                  <a:lnTo>
                    <a:pt x="402" y="366"/>
                  </a:lnTo>
                  <a:lnTo>
                    <a:pt x="382" y="376"/>
                  </a:lnTo>
                  <a:lnTo>
                    <a:pt x="360" y="386"/>
                  </a:lnTo>
                  <a:lnTo>
                    <a:pt x="338" y="398"/>
                  </a:lnTo>
                  <a:lnTo>
                    <a:pt x="316" y="412"/>
                  </a:lnTo>
                  <a:lnTo>
                    <a:pt x="274" y="442"/>
                  </a:lnTo>
                  <a:lnTo>
                    <a:pt x="258" y="454"/>
                  </a:lnTo>
                  <a:lnTo>
                    <a:pt x="248" y="466"/>
                  </a:lnTo>
                  <a:lnTo>
                    <a:pt x="236" y="372"/>
                  </a:lnTo>
                  <a:lnTo>
                    <a:pt x="216" y="234"/>
                  </a:lnTo>
                  <a:lnTo>
                    <a:pt x="192" y="88"/>
                  </a:lnTo>
                  <a:lnTo>
                    <a:pt x="178" y="1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41" name="Freeform 42"/>
            <p:cNvSpPr>
              <a:spLocks/>
            </p:cNvSpPr>
            <p:nvPr/>
          </p:nvSpPr>
          <p:spPr bwMode="auto">
            <a:xfrm>
              <a:off x="397680" y="3610182"/>
              <a:ext cx="421135" cy="203523"/>
            </a:xfrm>
            <a:custGeom>
              <a:avLst/>
              <a:gdLst>
                <a:gd name="T0" fmla="*/ 0 w 538"/>
                <a:gd name="T1" fmla="*/ 18 h 260"/>
                <a:gd name="T2" fmla="*/ 0 w 538"/>
                <a:gd name="T3" fmla="*/ 18 h 260"/>
                <a:gd name="T4" fmla="*/ 6 w 538"/>
                <a:gd name="T5" fmla="*/ 38 h 260"/>
                <a:gd name="T6" fmla="*/ 6 w 538"/>
                <a:gd name="T7" fmla="*/ 38 h 260"/>
                <a:gd name="T8" fmla="*/ 26 w 538"/>
                <a:gd name="T9" fmla="*/ 40 h 260"/>
                <a:gd name="T10" fmla="*/ 48 w 538"/>
                <a:gd name="T11" fmla="*/ 42 h 260"/>
                <a:gd name="T12" fmla="*/ 48 w 538"/>
                <a:gd name="T13" fmla="*/ 42 h 260"/>
                <a:gd name="T14" fmla="*/ 56 w 538"/>
                <a:gd name="T15" fmla="*/ 40 h 260"/>
                <a:gd name="T16" fmla="*/ 80 w 538"/>
                <a:gd name="T17" fmla="*/ 40 h 260"/>
                <a:gd name="T18" fmla="*/ 80 w 538"/>
                <a:gd name="T19" fmla="*/ 40 h 260"/>
                <a:gd name="T20" fmla="*/ 134 w 538"/>
                <a:gd name="T21" fmla="*/ 42 h 260"/>
                <a:gd name="T22" fmla="*/ 188 w 538"/>
                <a:gd name="T23" fmla="*/ 48 h 260"/>
                <a:gd name="T24" fmla="*/ 238 w 538"/>
                <a:gd name="T25" fmla="*/ 58 h 260"/>
                <a:gd name="T26" fmla="*/ 286 w 538"/>
                <a:gd name="T27" fmla="*/ 72 h 260"/>
                <a:gd name="T28" fmla="*/ 332 w 538"/>
                <a:gd name="T29" fmla="*/ 90 h 260"/>
                <a:gd name="T30" fmla="*/ 374 w 538"/>
                <a:gd name="T31" fmla="*/ 112 h 260"/>
                <a:gd name="T32" fmla="*/ 416 w 538"/>
                <a:gd name="T33" fmla="*/ 138 h 260"/>
                <a:gd name="T34" fmla="*/ 454 w 538"/>
                <a:gd name="T35" fmla="*/ 168 h 260"/>
                <a:gd name="T36" fmla="*/ 454 w 538"/>
                <a:gd name="T37" fmla="*/ 168 h 260"/>
                <a:gd name="T38" fmla="*/ 480 w 538"/>
                <a:gd name="T39" fmla="*/ 194 h 260"/>
                <a:gd name="T40" fmla="*/ 526 w 538"/>
                <a:gd name="T41" fmla="*/ 246 h 260"/>
                <a:gd name="T42" fmla="*/ 526 w 538"/>
                <a:gd name="T43" fmla="*/ 246 h 260"/>
                <a:gd name="T44" fmla="*/ 538 w 538"/>
                <a:gd name="T45" fmla="*/ 260 h 260"/>
                <a:gd name="T46" fmla="*/ 538 w 538"/>
                <a:gd name="T47" fmla="*/ 260 h 260"/>
                <a:gd name="T48" fmla="*/ 524 w 538"/>
                <a:gd name="T49" fmla="*/ 232 h 260"/>
                <a:gd name="T50" fmla="*/ 508 w 538"/>
                <a:gd name="T51" fmla="*/ 204 h 260"/>
                <a:gd name="T52" fmla="*/ 492 w 538"/>
                <a:gd name="T53" fmla="*/ 180 h 260"/>
                <a:gd name="T54" fmla="*/ 476 w 538"/>
                <a:gd name="T55" fmla="*/ 160 h 260"/>
                <a:gd name="T56" fmla="*/ 476 w 538"/>
                <a:gd name="T57" fmla="*/ 160 h 260"/>
                <a:gd name="T58" fmla="*/ 460 w 538"/>
                <a:gd name="T59" fmla="*/ 140 h 260"/>
                <a:gd name="T60" fmla="*/ 444 w 538"/>
                <a:gd name="T61" fmla="*/ 122 h 260"/>
                <a:gd name="T62" fmla="*/ 424 w 538"/>
                <a:gd name="T63" fmla="*/ 106 h 260"/>
                <a:gd name="T64" fmla="*/ 406 w 538"/>
                <a:gd name="T65" fmla="*/ 90 h 260"/>
                <a:gd name="T66" fmla="*/ 386 w 538"/>
                <a:gd name="T67" fmla="*/ 76 h 260"/>
                <a:gd name="T68" fmla="*/ 364 w 538"/>
                <a:gd name="T69" fmla="*/ 62 h 260"/>
                <a:gd name="T70" fmla="*/ 342 w 538"/>
                <a:gd name="T71" fmla="*/ 50 h 260"/>
                <a:gd name="T72" fmla="*/ 318 w 538"/>
                <a:gd name="T73" fmla="*/ 40 h 260"/>
                <a:gd name="T74" fmla="*/ 294 w 538"/>
                <a:gd name="T75" fmla="*/ 30 h 260"/>
                <a:gd name="T76" fmla="*/ 268 w 538"/>
                <a:gd name="T77" fmla="*/ 22 h 260"/>
                <a:gd name="T78" fmla="*/ 242 w 538"/>
                <a:gd name="T79" fmla="*/ 16 h 260"/>
                <a:gd name="T80" fmla="*/ 214 w 538"/>
                <a:gd name="T81" fmla="*/ 10 h 260"/>
                <a:gd name="T82" fmla="*/ 186 w 538"/>
                <a:gd name="T83" fmla="*/ 6 h 260"/>
                <a:gd name="T84" fmla="*/ 156 w 538"/>
                <a:gd name="T85" fmla="*/ 2 h 260"/>
                <a:gd name="T86" fmla="*/ 126 w 538"/>
                <a:gd name="T87" fmla="*/ 0 h 260"/>
                <a:gd name="T88" fmla="*/ 94 w 538"/>
                <a:gd name="T89" fmla="*/ 0 h 260"/>
                <a:gd name="T90" fmla="*/ 94 w 538"/>
                <a:gd name="T91" fmla="*/ 0 h 260"/>
                <a:gd name="T92" fmla="*/ 74 w 538"/>
                <a:gd name="T93" fmla="*/ 2 h 260"/>
                <a:gd name="T94" fmla="*/ 50 w 538"/>
                <a:gd name="T95" fmla="*/ 6 h 260"/>
                <a:gd name="T96" fmla="*/ 50 w 538"/>
                <a:gd name="T97" fmla="*/ 6 h 260"/>
                <a:gd name="T98" fmla="*/ 16 w 538"/>
                <a:gd name="T99" fmla="*/ 14 h 260"/>
                <a:gd name="T100" fmla="*/ 0 w 538"/>
                <a:gd name="T101" fmla="*/ 18 h 260"/>
                <a:gd name="T102" fmla="*/ 0 w 538"/>
                <a:gd name="T103" fmla="*/ 18 h 2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8"/>
                <a:gd name="T157" fmla="*/ 0 h 260"/>
                <a:gd name="T158" fmla="*/ 538 w 538"/>
                <a:gd name="T159" fmla="*/ 260 h 2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8" h="260">
                  <a:moveTo>
                    <a:pt x="0" y="18"/>
                  </a:moveTo>
                  <a:lnTo>
                    <a:pt x="0" y="18"/>
                  </a:lnTo>
                  <a:lnTo>
                    <a:pt x="6" y="38"/>
                  </a:lnTo>
                  <a:lnTo>
                    <a:pt x="26" y="40"/>
                  </a:lnTo>
                  <a:lnTo>
                    <a:pt x="48" y="42"/>
                  </a:lnTo>
                  <a:lnTo>
                    <a:pt x="56" y="40"/>
                  </a:lnTo>
                  <a:lnTo>
                    <a:pt x="80" y="40"/>
                  </a:lnTo>
                  <a:lnTo>
                    <a:pt x="134" y="42"/>
                  </a:lnTo>
                  <a:lnTo>
                    <a:pt x="188" y="48"/>
                  </a:lnTo>
                  <a:lnTo>
                    <a:pt x="238" y="58"/>
                  </a:lnTo>
                  <a:lnTo>
                    <a:pt x="286" y="72"/>
                  </a:lnTo>
                  <a:lnTo>
                    <a:pt x="332" y="90"/>
                  </a:lnTo>
                  <a:lnTo>
                    <a:pt x="374" y="112"/>
                  </a:lnTo>
                  <a:lnTo>
                    <a:pt x="416" y="138"/>
                  </a:lnTo>
                  <a:lnTo>
                    <a:pt x="454" y="168"/>
                  </a:lnTo>
                  <a:lnTo>
                    <a:pt x="480" y="194"/>
                  </a:lnTo>
                  <a:lnTo>
                    <a:pt x="526" y="246"/>
                  </a:lnTo>
                  <a:lnTo>
                    <a:pt x="538" y="260"/>
                  </a:lnTo>
                  <a:lnTo>
                    <a:pt x="524" y="232"/>
                  </a:lnTo>
                  <a:lnTo>
                    <a:pt x="508" y="204"/>
                  </a:lnTo>
                  <a:lnTo>
                    <a:pt x="492" y="180"/>
                  </a:lnTo>
                  <a:lnTo>
                    <a:pt x="476" y="160"/>
                  </a:lnTo>
                  <a:lnTo>
                    <a:pt x="460" y="140"/>
                  </a:lnTo>
                  <a:lnTo>
                    <a:pt x="444" y="122"/>
                  </a:lnTo>
                  <a:lnTo>
                    <a:pt x="424" y="106"/>
                  </a:lnTo>
                  <a:lnTo>
                    <a:pt x="406" y="90"/>
                  </a:lnTo>
                  <a:lnTo>
                    <a:pt x="386" y="76"/>
                  </a:lnTo>
                  <a:lnTo>
                    <a:pt x="364" y="62"/>
                  </a:lnTo>
                  <a:lnTo>
                    <a:pt x="342" y="50"/>
                  </a:lnTo>
                  <a:lnTo>
                    <a:pt x="318" y="40"/>
                  </a:lnTo>
                  <a:lnTo>
                    <a:pt x="294" y="30"/>
                  </a:lnTo>
                  <a:lnTo>
                    <a:pt x="268" y="22"/>
                  </a:lnTo>
                  <a:lnTo>
                    <a:pt x="242" y="16"/>
                  </a:lnTo>
                  <a:lnTo>
                    <a:pt x="214" y="10"/>
                  </a:lnTo>
                  <a:lnTo>
                    <a:pt x="186" y="6"/>
                  </a:lnTo>
                  <a:lnTo>
                    <a:pt x="156" y="2"/>
                  </a:lnTo>
                  <a:lnTo>
                    <a:pt x="126" y="0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0" y="6"/>
                  </a:lnTo>
                  <a:lnTo>
                    <a:pt x="16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42" name="Freeform 43"/>
            <p:cNvSpPr>
              <a:spLocks/>
            </p:cNvSpPr>
            <p:nvPr/>
          </p:nvSpPr>
          <p:spPr bwMode="auto">
            <a:xfrm>
              <a:off x="328796" y="3660280"/>
              <a:ext cx="510372" cy="219178"/>
            </a:xfrm>
            <a:custGeom>
              <a:avLst/>
              <a:gdLst>
                <a:gd name="T0" fmla="*/ 34 w 652"/>
                <a:gd name="T1" fmla="*/ 22 h 280"/>
                <a:gd name="T2" fmla="*/ 18 w 652"/>
                <a:gd name="T3" fmla="*/ 78 h 280"/>
                <a:gd name="T4" fmla="*/ 16 w 652"/>
                <a:gd name="T5" fmla="*/ 82 h 280"/>
                <a:gd name="T6" fmla="*/ 0 w 652"/>
                <a:gd name="T7" fmla="*/ 104 h 280"/>
                <a:gd name="T8" fmla="*/ 28 w 652"/>
                <a:gd name="T9" fmla="*/ 96 h 280"/>
                <a:gd name="T10" fmla="*/ 84 w 652"/>
                <a:gd name="T11" fmla="*/ 88 h 280"/>
                <a:gd name="T12" fmla="*/ 114 w 652"/>
                <a:gd name="T13" fmla="*/ 86 h 280"/>
                <a:gd name="T14" fmla="*/ 160 w 652"/>
                <a:gd name="T15" fmla="*/ 84 h 280"/>
                <a:gd name="T16" fmla="*/ 210 w 652"/>
                <a:gd name="T17" fmla="*/ 86 h 280"/>
                <a:gd name="T18" fmla="*/ 306 w 652"/>
                <a:gd name="T19" fmla="*/ 98 h 280"/>
                <a:gd name="T20" fmla="*/ 392 w 652"/>
                <a:gd name="T21" fmla="*/ 122 h 280"/>
                <a:gd name="T22" fmla="*/ 466 w 652"/>
                <a:gd name="T23" fmla="*/ 160 h 280"/>
                <a:gd name="T24" fmla="*/ 500 w 652"/>
                <a:gd name="T25" fmla="*/ 184 h 280"/>
                <a:gd name="T26" fmla="*/ 550 w 652"/>
                <a:gd name="T27" fmla="*/ 230 h 280"/>
                <a:gd name="T28" fmla="*/ 588 w 652"/>
                <a:gd name="T29" fmla="*/ 280 h 280"/>
                <a:gd name="T30" fmla="*/ 612 w 652"/>
                <a:gd name="T31" fmla="*/ 274 h 280"/>
                <a:gd name="T32" fmla="*/ 648 w 652"/>
                <a:gd name="T33" fmla="*/ 268 h 280"/>
                <a:gd name="T34" fmla="*/ 652 w 652"/>
                <a:gd name="T35" fmla="*/ 266 h 280"/>
                <a:gd name="T36" fmla="*/ 648 w 652"/>
                <a:gd name="T37" fmla="*/ 264 h 280"/>
                <a:gd name="T38" fmla="*/ 648 w 652"/>
                <a:gd name="T39" fmla="*/ 262 h 280"/>
                <a:gd name="T40" fmla="*/ 628 w 652"/>
                <a:gd name="T41" fmla="*/ 236 h 280"/>
                <a:gd name="T42" fmla="*/ 586 w 652"/>
                <a:gd name="T43" fmla="*/ 184 h 280"/>
                <a:gd name="T44" fmla="*/ 544 w 652"/>
                <a:gd name="T45" fmla="*/ 140 h 280"/>
                <a:gd name="T46" fmla="*/ 524 w 652"/>
                <a:gd name="T47" fmla="*/ 124 h 280"/>
                <a:gd name="T48" fmla="*/ 486 w 652"/>
                <a:gd name="T49" fmla="*/ 94 h 280"/>
                <a:gd name="T50" fmla="*/ 442 w 652"/>
                <a:gd name="T51" fmla="*/ 66 h 280"/>
                <a:gd name="T52" fmla="*/ 398 w 652"/>
                <a:gd name="T53" fmla="*/ 44 h 280"/>
                <a:gd name="T54" fmla="*/ 350 w 652"/>
                <a:gd name="T55" fmla="*/ 28 h 280"/>
                <a:gd name="T56" fmla="*/ 302 w 652"/>
                <a:gd name="T57" fmla="*/ 14 h 280"/>
                <a:gd name="T58" fmla="*/ 222 w 652"/>
                <a:gd name="T59" fmla="*/ 2 h 280"/>
                <a:gd name="T60" fmla="*/ 168 w 652"/>
                <a:gd name="T61" fmla="*/ 0 h 280"/>
                <a:gd name="T62" fmla="*/ 92 w 652"/>
                <a:gd name="T63" fmla="*/ 4 h 280"/>
                <a:gd name="T64" fmla="*/ 34 w 652"/>
                <a:gd name="T65" fmla="*/ 20 h 280"/>
                <a:gd name="T66" fmla="*/ 34 w 652"/>
                <a:gd name="T67" fmla="*/ 22 h 2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2"/>
                <a:gd name="T103" fmla="*/ 0 h 280"/>
                <a:gd name="T104" fmla="*/ 652 w 652"/>
                <a:gd name="T105" fmla="*/ 280 h 2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2" h="280">
                  <a:moveTo>
                    <a:pt x="34" y="22"/>
                  </a:moveTo>
                  <a:lnTo>
                    <a:pt x="34" y="22"/>
                  </a:lnTo>
                  <a:lnTo>
                    <a:pt x="30" y="40"/>
                  </a:lnTo>
                  <a:lnTo>
                    <a:pt x="18" y="78"/>
                  </a:lnTo>
                  <a:lnTo>
                    <a:pt x="16" y="82"/>
                  </a:lnTo>
                  <a:lnTo>
                    <a:pt x="14" y="88"/>
                  </a:lnTo>
                  <a:lnTo>
                    <a:pt x="0" y="104"/>
                  </a:lnTo>
                  <a:lnTo>
                    <a:pt x="28" y="96"/>
                  </a:lnTo>
                  <a:lnTo>
                    <a:pt x="56" y="90"/>
                  </a:lnTo>
                  <a:lnTo>
                    <a:pt x="84" y="88"/>
                  </a:lnTo>
                  <a:lnTo>
                    <a:pt x="114" y="86"/>
                  </a:lnTo>
                  <a:lnTo>
                    <a:pt x="126" y="84"/>
                  </a:lnTo>
                  <a:lnTo>
                    <a:pt x="160" y="84"/>
                  </a:lnTo>
                  <a:lnTo>
                    <a:pt x="210" y="86"/>
                  </a:lnTo>
                  <a:lnTo>
                    <a:pt x="260" y="90"/>
                  </a:lnTo>
                  <a:lnTo>
                    <a:pt x="306" y="98"/>
                  </a:lnTo>
                  <a:lnTo>
                    <a:pt x="350" y="108"/>
                  </a:lnTo>
                  <a:lnTo>
                    <a:pt x="392" y="122"/>
                  </a:lnTo>
                  <a:lnTo>
                    <a:pt x="430" y="140"/>
                  </a:lnTo>
                  <a:lnTo>
                    <a:pt x="466" y="160"/>
                  </a:lnTo>
                  <a:lnTo>
                    <a:pt x="500" y="184"/>
                  </a:lnTo>
                  <a:lnTo>
                    <a:pt x="526" y="206"/>
                  </a:lnTo>
                  <a:lnTo>
                    <a:pt x="550" y="230"/>
                  </a:lnTo>
                  <a:lnTo>
                    <a:pt x="570" y="254"/>
                  </a:lnTo>
                  <a:lnTo>
                    <a:pt x="588" y="280"/>
                  </a:lnTo>
                  <a:lnTo>
                    <a:pt x="612" y="274"/>
                  </a:lnTo>
                  <a:lnTo>
                    <a:pt x="648" y="268"/>
                  </a:lnTo>
                  <a:lnTo>
                    <a:pt x="652" y="266"/>
                  </a:lnTo>
                  <a:lnTo>
                    <a:pt x="648" y="264"/>
                  </a:lnTo>
                  <a:lnTo>
                    <a:pt x="648" y="262"/>
                  </a:lnTo>
                  <a:lnTo>
                    <a:pt x="628" y="236"/>
                  </a:lnTo>
                  <a:lnTo>
                    <a:pt x="608" y="210"/>
                  </a:lnTo>
                  <a:lnTo>
                    <a:pt x="586" y="184"/>
                  </a:lnTo>
                  <a:lnTo>
                    <a:pt x="566" y="162"/>
                  </a:lnTo>
                  <a:lnTo>
                    <a:pt x="544" y="140"/>
                  </a:lnTo>
                  <a:lnTo>
                    <a:pt x="524" y="124"/>
                  </a:lnTo>
                  <a:lnTo>
                    <a:pt x="506" y="108"/>
                  </a:lnTo>
                  <a:lnTo>
                    <a:pt x="486" y="94"/>
                  </a:lnTo>
                  <a:lnTo>
                    <a:pt x="464" y="80"/>
                  </a:lnTo>
                  <a:lnTo>
                    <a:pt x="442" y="66"/>
                  </a:lnTo>
                  <a:lnTo>
                    <a:pt x="420" y="56"/>
                  </a:lnTo>
                  <a:lnTo>
                    <a:pt x="398" y="44"/>
                  </a:lnTo>
                  <a:lnTo>
                    <a:pt x="374" y="36"/>
                  </a:lnTo>
                  <a:lnTo>
                    <a:pt x="350" y="28"/>
                  </a:lnTo>
                  <a:lnTo>
                    <a:pt x="326" y="20"/>
                  </a:lnTo>
                  <a:lnTo>
                    <a:pt x="302" y="14"/>
                  </a:lnTo>
                  <a:lnTo>
                    <a:pt x="276" y="8"/>
                  </a:lnTo>
                  <a:lnTo>
                    <a:pt x="222" y="2"/>
                  </a:lnTo>
                  <a:lnTo>
                    <a:pt x="168" y="0"/>
                  </a:lnTo>
                  <a:lnTo>
                    <a:pt x="128" y="2"/>
                  </a:lnTo>
                  <a:lnTo>
                    <a:pt x="92" y="4"/>
                  </a:lnTo>
                  <a:lnTo>
                    <a:pt x="62" y="10"/>
                  </a:lnTo>
                  <a:lnTo>
                    <a:pt x="34" y="2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43" name="Freeform 44"/>
            <p:cNvSpPr>
              <a:spLocks/>
            </p:cNvSpPr>
            <p:nvPr/>
          </p:nvSpPr>
          <p:spPr bwMode="auto">
            <a:xfrm>
              <a:off x="288091" y="3752648"/>
              <a:ext cx="513503" cy="609002"/>
            </a:xfrm>
            <a:custGeom>
              <a:avLst/>
              <a:gdLst>
                <a:gd name="T0" fmla="*/ 210 w 656"/>
                <a:gd name="T1" fmla="*/ 142 h 778"/>
                <a:gd name="T2" fmla="*/ 224 w 656"/>
                <a:gd name="T3" fmla="*/ 166 h 778"/>
                <a:gd name="T4" fmla="*/ 220 w 656"/>
                <a:gd name="T5" fmla="*/ 194 h 778"/>
                <a:gd name="T6" fmla="*/ 206 w 656"/>
                <a:gd name="T7" fmla="*/ 230 h 778"/>
                <a:gd name="T8" fmla="*/ 178 w 656"/>
                <a:gd name="T9" fmla="*/ 286 h 778"/>
                <a:gd name="T10" fmla="*/ 262 w 656"/>
                <a:gd name="T11" fmla="*/ 264 h 778"/>
                <a:gd name="T12" fmla="*/ 298 w 656"/>
                <a:gd name="T13" fmla="*/ 268 h 778"/>
                <a:gd name="T14" fmla="*/ 318 w 656"/>
                <a:gd name="T15" fmla="*/ 278 h 778"/>
                <a:gd name="T16" fmla="*/ 322 w 656"/>
                <a:gd name="T17" fmla="*/ 294 h 778"/>
                <a:gd name="T18" fmla="*/ 302 w 656"/>
                <a:gd name="T19" fmla="*/ 320 h 778"/>
                <a:gd name="T20" fmla="*/ 262 w 656"/>
                <a:gd name="T21" fmla="*/ 346 h 778"/>
                <a:gd name="T22" fmla="*/ 224 w 656"/>
                <a:gd name="T23" fmla="*/ 370 h 778"/>
                <a:gd name="T24" fmla="*/ 310 w 656"/>
                <a:gd name="T25" fmla="*/ 388 h 778"/>
                <a:gd name="T26" fmla="*/ 326 w 656"/>
                <a:gd name="T27" fmla="*/ 398 h 778"/>
                <a:gd name="T28" fmla="*/ 344 w 656"/>
                <a:gd name="T29" fmla="*/ 436 h 778"/>
                <a:gd name="T30" fmla="*/ 344 w 656"/>
                <a:gd name="T31" fmla="*/ 468 h 778"/>
                <a:gd name="T32" fmla="*/ 334 w 656"/>
                <a:gd name="T33" fmla="*/ 496 h 778"/>
                <a:gd name="T34" fmla="*/ 316 w 656"/>
                <a:gd name="T35" fmla="*/ 508 h 778"/>
                <a:gd name="T36" fmla="*/ 252 w 656"/>
                <a:gd name="T37" fmla="*/ 520 h 778"/>
                <a:gd name="T38" fmla="*/ 236 w 656"/>
                <a:gd name="T39" fmla="*/ 616 h 778"/>
                <a:gd name="T40" fmla="*/ 280 w 656"/>
                <a:gd name="T41" fmla="*/ 744 h 778"/>
                <a:gd name="T42" fmla="*/ 320 w 656"/>
                <a:gd name="T43" fmla="*/ 758 h 778"/>
                <a:gd name="T44" fmla="*/ 366 w 656"/>
                <a:gd name="T45" fmla="*/ 730 h 778"/>
                <a:gd name="T46" fmla="*/ 446 w 656"/>
                <a:gd name="T47" fmla="*/ 714 h 778"/>
                <a:gd name="T48" fmla="*/ 492 w 656"/>
                <a:gd name="T49" fmla="*/ 716 h 778"/>
                <a:gd name="T50" fmla="*/ 556 w 656"/>
                <a:gd name="T51" fmla="*/ 732 h 778"/>
                <a:gd name="T52" fmla="*/ 612 w 656"/>
                <a:gd name="T53" fmla="*/ 760 h 778"/>
                <a:gd name="T54" fmla="*/ 612 w 656"/>
                <a:gd name="T55" fmla="*/ 720 h 778"/>
                <a:gd name="T56" fmla="*/ 596 w 656"/>
                <a:gd name="T57" fmla="*/ 562 h 778"/>
                <a:gd name="T58" fmla="*/ 600 w 656"/>
                <a:gd name="T59" fmla="*/ 484 h 778"/>
                <a:gd name="T60" fmla="*/ 600 w 656"/>
                <a:gd name="T61" fmla="*/ 370 h 778"/>
                <a:gd name="T62" fmla="*/ 602 w 656"/>
                <a:gd name="T63" fmla="*/ 378 h 778"/>
                <a:gd name="T64" fmla="*/ 602 w 656"/>
                <a:gd name="T65" fmla="*/ 246 h 778"/>
                <a:gd name="T66" fmla="*/ 612 w 656"/>
                <a:gd name="T67" fmla="*/ 268 h 778"/>
                <a:gd name="T68" fmla="*/ 630 w 656"/>
                <a:gd name="T69" fmla="*/ 368 h 778"/>
                <a:gd name="T70" fmla="*/ 656 w 656"/>
                <a:gd name="T71" fmla="*/ 512 h 778"/>
                <a:gd name="T72" fmla="*/ 656 w 656"/>
                <a:gd name="T73" fmla="*/ 494 h 778"/>
                <a:gd name="T74" fmla="*/ 620 w 656"/>
                <a:gd name="T75" fmla="*/ 172 h 778"/>
                <a:gd name="T76" fmla="*/ 622 w 656"/>
                <a:gd name="T77" fmla="*/ 170 h 778"/>
                <a:gd name="T78" fmla="*/ 584 w 656"/>
                <a:gd name="T79" fmla="*/ 132 h 778"/>
                <a:gd name="T80" fmla="*/ 536 w 656"/>
                <a:gd name="T81" fmla="*/ 94 h 778"/>
                <a:gd name="T82" fmla="*/ 434 w 656"/>
                <a:gd name="T83" fmla="*/ 36 h 778"/>
                <a:gd name="T84" fmla="*/ 326 w 656"/>
                <a:gd name="T85" fmla="*/ 6 h 778"/>
                <a:gd name="T86" fmla="*/ 254 w 656"/>
                <a:gd name="T87" fmla="*/ 0 h 778"/>
                <a:gd name="T88" fmla="*/ 98 w 656"/>
                <a:gd name="T89" fmla="*/ 10 h 778"/>
                <a:gd name="T90" fmla="*/ 48 w 656"/>
                <a:gd name="T91" fmla="*/ 24 h 778"/>
                <a:gd name="T92" fmla="*/ 0 w 656"/>
                <a:gd name="T93" fmla="*/ 50 h 778"/>
                <a:gd name="T94" fmla="*/ 84 w 656"/>
                <a:gd name="T95" fmla="*/ 212 h 778"/>
                <a:gd name="T96" fmla="*/ 124 w 656"/>
                <a:gd name="T97" fmla="*/ 168 h 778"/>
                <a:gd name="T98" fmla="*/ 168 w 656"/>
                <a:gd name="T99" fmla="*/ 144 h 778"/>
                <a:gd name="T100" fmla="*/ 200 w 656"/>
                <a:gd name="T101" fmla="*/ 140 h 7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56"/>
                <a:gd name="T154" fmla="*/ 0 h 778"/>
                <a:gd name="T155" fmla="*/ 656 w 656"/>
                <a:gd name="T156" fmla="*/ 778 h 7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56" h="778">
                  <a:moveTo>
                    <a:pt x="200" y="140"/>
                  </a:moveTo>
                  <a:lnTo>
                    <a:pt x="200" y="140"/>
                  </a:lnTo>
                  <a:lnTo>
                    <a:pt x="210" y="142"/>
                  </a:lnTo>
                  <a:lnTo>
                    <a:pt x="216" y="146"/>
                  </a:lnTo>
                  <a:lnTo>
                    <a:pt x="222" y="154"/>
                  </a:lnTo>
                  <a:lnTo>
                    <a:pt x="224" y="166"/>
                  </a:lnTo>
                  <a:lnTo>
                    <a:pt x="224" y="180"/>
                  </a:lnTo>
                  <a:lnTo>
                    <a:pt x="220" y="194"/>
                  </a:lnTo>
                  <a:lnTo>
                    <a:pt x="214" y="210"/>
                  </a:lnTo>
                  <a:lnTo>
                    <a:pt x="206" y="230"/>
                  </a:lnTo>
                  <a:lnTo>
                    <a:pt x="176" y="284"/>
                  </a:lnTo>
                  <a:lnTo>
                    <a:pt x="178" y="286"/>
                  </a:lnTo>
                  <a:lnTo>
                    <a:pt x="230" y="270"/>
                  </a:lnTo>
                  <a:lnTo>
                    <a:pt x="248" y="266"/>
                  </a:lnTo>
                  <a:lnTo>
                    <a:pt x="262" y="264"/>
                  </a:lnTo>
                  <a:lnTo>
                    <a:pt x="282" y="266"/>
                  </a:lnTo>
                  <a:lnTo>
                    <a:pt x="298" y="268"/>
                  </a:lnTo>
                  <a:lnTo>
                    <a:pt x="310" y="272"/>
                  </a:lnTo>
                  <a:lnTo>
                    <a:pt x="318" y="278"/>
                  </a:lnTo>
                  <a:lnTo>
                    <a:pt x="322" y="286"/>
                  </a:lnTo>
                  <a:lnTo>
                    <a:pt x="322" y="294"/>
                  </a:lnTo>
                  <a:lnTo>
                    <a:pt x="320" y="300"/>
                  </a:lnTo>
                  <a:lnTo>
                    <a:pt x="312" y="310"/>
                  </a:lnTo>
                  <a:lnTo>
                    <a:pt x="302" y="320"/>
                  </a:lnTo>
                  <a:lnTo>
                    <a:pt x="288" y="330"/>
                  </a:lnTo>
                  <a:lnTo>
                    <a:pt x="262" y="346"/>
                  </a:lnTo>
                  <a:lnTo>
                    <a:pt x="228" y="368"/>
                  </a:lnTo>
                  <a:lnTo>
                    <a:pt x="224" y="370"/>
                  </a:lnTo>
                  <a:lnTo>
                    <a:pt x="260" y="372"/>
                  </a:lnTo>
                  <a:lnTo>
                    <a:pt x="288" y="380"/>
                  </a:lnTo>
                  <a:lnTo>
                    <a:pt x="310" y="388"/>
                  </a:lnTo>
                  <a:lnTo>
                    <a:pt x="318" y="394"/>
                  </a:lnTo>
                  <a:lnTo>
                    <a:pt x="326" y="398"/>
                  </a:lnTo>
                  <a:lnTo>
                    <a:pt x="334" y="408"/>
                  </a:lnTo>
                  <a:lnTo>
                    <a:pt x="340" y="420"/>
                  </a:lnTo>
                  <a:lnTo>
                    <a:pt x="344" y="436"/>
                  </a:lnTo>
                  <a:lnTo>
                    <a:pt x="346" y="452"/>
                  </a:lnTo>
                  <a:lnTo>
                    <a:pt x="344" y="468"/>
                  </a:lnTo>
                  <a:lnTo>
                    <a:pt x="342" y="480"/>
                  </a:lnTo>
                  <a:lnTo>
                    <a:pt x="340" y="490"/>
                  </a:lnTo>
                  <a:lnTo>
                    <a:pt x="334" y="496"/>
                  </a:lnTo>
                  <a:lnTo>
                    <a:pt x="326" y="502"/>
                  </a:lnTo>
                  <a:lnTo>
                    <a:pt x="316" y="508"/>
                  </a:lnTo>
                  <a:lnTo>
                    <a:pt x="304" y="512"/>
                  </a:lnTo>
                  <a:lnTo>
                    <a:pt x="290" y="516"/>
                  </a:lnTo>
                  <a:lnTo>
                    <a:pt x="252" y="520"/>
                  </a:lnTo>
                  <a:lnTo>
                    <a:pt x="208" y="522"/>
                  </a:lnTo>
                  <a:lnTo>
                    <a:pt x="236" y="616"/>
                  </a:lnTo>
                  <a:lnTo>
                    <a:pt x="264" y="712"/>
                  </a:lnTo>
                  <a:lnTo>
                    <a:pt x="280" y="744"/>
                  </a:lnTo>
                  <a:lnTo>
                    <a:pt x="300" y="778"/>
                  </a:lnTo>
                  <a:lnTo>
                    <a:pt x="320" y="758"/>
                  </a:lnTo>
                  <a:lnTo>
                    <a:pt x="342" y="742"/>
                  </a:lnTo>
                  <a:lnTo>
                    <a:pt x="366" y="730"/>
                  </a:lnTo>
                  <a:lnTo>
                    <a:pt x="390" y="720"/>
                  </a:lnTo>
                  <a:lnTo>
                    <a:pt x="418" y="714"/>
                  </a:lnTo>
                  <a:lnTo>
                    <a:pt x="446" y="714"/>
                  </a:lnTo>
                  <a:lnTo>
                    <a:pt x="470" y="714"/>
                  </a:lnTo>
                  <a:lnTo>
                    <a:pt x="492" y="716"/>
                  </a:lnTo>
                  <a:lnTo>
                    <a:pt x="514" y="720"/>
                  </a:lnTo>
                  <a:lnTo>
                    <a:pt x="536" y="724"/>
                  </a:lnTo>
                  <a:lnTo>
                    <a:pt x="556" y="732"/>
                  </a:lnTo>
                  <a:lnTo>
                    <a:pt x="576" y="740"/>
                  </a:lnTo>
                  <a:lnTo>
                    <a:pt x="594" y="748"/>
                  </a:lnTo>
                  <a:lnTo>
                    <a:pt x="612" y="760"/>
                  </a:lnTo>
                  <a:lnTo>
                    <a:pt x="612" y="720"/>
                  </a:lnTo>
                  <a:lnTo>
                    <a:pt x="600" y="624"/>
                  </a:lnTo>
                  <a:lnTo>
                    <a:pt x="596" y="588"/>
                  </a:lnTo>
                  <a:lnTo>
                    <a:pt x="596" y="562"/>
                  </a:lnTo>
                  <a:lnTo>
                    <a:pt x="598" y="528"/>
                  </a:lnTo>
                  <a:lnTo>
                    <a:pt x="600" y="484"/>
                  </a:lnTo>
                  <a:lnTo>
                    <a:pt x="600" y="434"/>
                  </a:lnTo>
                  <a:lnTo>
                    <a:pt x="598" y="374"/>
                  </a:lnTo>
                  <a:lnTo>
                    <a:pt x="600" y="370"/>
                  </a:lnTo>
                  <a:lnTo>
                    <a:pt x="602" y="378"/>
                  </a:lnTo>
                  <a:lnTo>
                    <a:pt x="600" y="284"/>
                  </a:lnTo>
                  <a:lnTo>
                    <a:pt x="602" y="246"/>
                  </a:lnTo>
                  <a:lnTo>
                    <a:pt x="606" y="246"/>
                  </a:lnTo>
                  <a:lnTo>
                    <a:pt x="612" y="268"/>
                  </a:lnTo>
                  <a:lnTo>
                    <a:pt x="618" y="296"/>
                  </a:lnTo>
                  <a:lnTo>
                    <a:pt x="630" y="368"/>
                  </a:lnTo>
                  <a:lnTo>
                    <a:pt x="632" y="378"/>
                  </a:lnTo>
                  <a:lnTo>
                    <a:pt x="656" y="512"/>
                  </a:lnTo>
                  <a:lnTo>
                    <a:pt x="656" y="494"/>
                  </a:lnTo>
                  <a:lnTo>
                    <a:pt x="630" y="268"/>
                  </a:lnTo>
                  <a:lnTo>
                    <a:pt x="622" y="204"/>
                  </a:lnTo>
                  <a:lnTo>
                    <a:pt x="620" y="172"/>
                  </a:lnTo>
                  <a:lnTo>
                    <a:pt x="620" y="170"/>
                  </a:lnTo>
                  <a:lnTo>
                    <a:pt x="622" y="170"/>
                  </a:lnTo>
                  <a:lnTo>
                    <a:pt x="604" y="150"/>
                  </a:lnTo>
                  <a:lnTo>
                    <a:pt x="584" y="132"/>
                  </a:lnTo>
                  <a:lnTo>
                    <a:pt x="560" y="112"/>
                  </a:lnTo>
                  <a:lnTo>
                    <a:pt x="536" y="94"/>
                  </a:lnTo>
                  <a:lnTo>
                    <a:pt x="502" y="72"/>
                  </a:lnTo>
                  <a:lnTo>
                    <a:pt x="468" y="52"/>
                  </a:lnTo>
                  <a:lnTo>
                    <a:pt x="434" y="36"/>
                  </a:lnTo>
                  <a:lnTo>
                    <a:pt x="398" y="24"/>
                  </a:lnTo>
                  <a:lnTo>
                    <a:pt x="362" y="12"/>
                  </a:lnTo>
                  <a:lnTo>
                    <a:pt x="326" y="6"/>
                  </a:lnTo>
                  <a:lnTo>
                    <a:pt x="290" y="2"/>
                  </a:lnTo>
                  <a:lnTo>
                    <a:pt x="254" y="0"/>
                  </a:lnTo>
                  <a:lnTo>
                    <a:pt x="194" y="0"/>
                  </a:lnTo>
                  <a:lnTo>
                    <a:pt x="142" y="4"/>
                  </a:lnTo>
                  <a:lnTo>
                    <a:pt x="98" y="10"/>
                  </a:lnTo>
                  <a:lnTo>
                    <a:pt x="62" y="20"/>
                  </a:lnTo>
                  <a:lnTo>
                    <a:pt x="48" y="24"/>
                  </a:lnTo>
                  <a:lnTo>
                    <a:pt x="34" y="30"/>
                  </a:lnTo>
                  <a:lnTo>
                    <a:pt x="0" y="50"/>
                  </a:lnTo>
                  <a:lnTo>
                    <a:pt x="42" y="128"/>
                  </a:lnTo>
                  <a:lnTo>
                    <a:pt x="84" y="212"/>
                  </a:lnTo>
                  <a:lnTo>
                    <a:pt x="98" y="194"/>
                  </a:lnTo>
                  <a:lnTo>
                    <a:pt x="110" y="180"/>
                  </a:lnTo>
                  <a:lnTo>
                    <a:pt x="124" y="168"/>
                  </a:lnTo>
                  <a:lnTo>
                    <a:pt x="138" y="158"/>
                  </a:lnTo>
                  <a:lnTo>
                    <a:pt x="152" y="150"/>
                  </a:lnTo>
                  <a:lnTo>
                    <a:pt x="168" y="144"/>
                  </a:lnTo>
                  <a:lnTo>
                    <a:pt x="184" y="140"/>
                  </a:lnTo>
                  <a:lnTo>
                    <a:pt x="200" y="14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44" name="Freeform 45"/>
            <p:cNvSpPr>
              <a:spLocks/>
            </p:cNvSpPr>
            <p:nvPr/>
          </p:nvSpPr>
          <p:spPr bwMode="auto">
            <a:xfrm>
              <a:off x="488483" y="3945211"/>
              <a:ext cx="342857" cy="499413"/>
            </a:xfrm>
            <a:custGeom>
              <a:avLst/>
              <a:gdLst>
                <a:gd name="T0" fmla="*/ 346 w 438"/>
                <a:gd name="T1" fmla="*/ 0 h 638"/>
                <a:gd name="T2" fmla="*/ 346 w 438"/>
                <a:gd name="T3" fmla="*/ 132 h 638"/>
                <a:gd name="T4" fmla="*/ 342 w 438"/>
                <a:gd name="T5" fmla="*/ 128 h 638"/>
                <a:gd name="T6" fmla="*/ 344 w 438"/>
                <a:gd name="T7" fmla="*/ 238 h 638"/>
                <a:gd name="T8" fmla="*/ 340 w 438"/>
                <a:gd name="T9" fmla="*/ 316 h 638"/>
                <a:gd name="T10" fmla="*/ 356 w 438"/>
                <a:gd name="T11" fmla="*/ 474 h 638"/>
                <a:gd name="T12" fmla="*/ 356 w 438"/>
                <a:gd name="T13" fmla="*/ 514 h 638"/>
                <a:gd name="T14" fmla="*/ 300 w 438"/>
                <a:gd name="T15" fmla="*/ 486 h 638"/>
                <a:gd name="T16" fmla="*/ 236 w 438"/>
                <a:gd name="T17" fmla="*/ 470 h 638"/>
                <a:gd name="T18" fmla="*/ 190 w 438"/>
                <a:gd name="T19" fmla="*/ 468 h 638"/>
                <a:gd name="T20" fmla="*/ 110 w 438"/>
                <a:gd name="T21" fmla="*/ 484 h 638"/>
                <a:gd name="T22" fmla="*/ 64 w 438"/>
                <a:gd name="T23" fmla="*/ 512 h 638"/>
                <a:gd name="T24" fmla="*/ 24 w 438"/>
                <a:gd name="T25" fmla="*/ 498 h 638"/>
                <a:gd name="T26" fmla="*/ 8 w 438"/>
                <a:gd name="T27" fmla="*/ 464 h 638"/>
                <a:gd name="T28" fmla="*/ 2 w 438"/>
                <a:gd name="T29" fmla="*/ 472 h 638"/>
                <a:gd name="T30" fmla="*/ 2 w 438"/>
                <a:gd name="T31" fmla="*/ 500 h 638"/>
                <a:gd name="T32" fmla="*/ 12 w 438"/>
                <a:gd name="T33" fmla="*/ 566 h 638"/>
                <a:gd name="T34" fmla="*/ 24 w 438"/>
                <a:gd name="T35" fmla="*/ 592 h 638"/>
                <a:gd name="T36" fmla="*/ 38 w 438"/>
                <a:gd name="T37" fmla="*/ 602 h 638"/>
                <a:gd name="T38" fmla="*/ 52 w 438"/>
                <a:gd name="T39" fmla="*/ 600 h 638"/>
                <a:gd name="T40" fmla="*/ 90 w 438"/>
                <a:gd name="T41" fmla="*/ 564 h 638"/>
                <a:gd name="T42" fmla="*/ 116 w 438"/>
                <a:gd name="T43" fmla="*/ 548 h 638"/>
                <a:gd name="T44" fmla="*/ 162 w 438"/>
                <a:gd name="T45" fmla="*/ 532 h 638"/>
                <a:gd name="T46" fmla="*/ 220 w 438"/>
                <a:gd name="T47" fmla="*/ 526 h 638"/>
                <a:gd name="T48" fmla="*/ 244 w 438"/>
                <a:gd name="T49" fmla="*/ 530 h 638"/>
                <a:gd name="T50" fmla="*/ 304 w 438"/>
                <a:gd name="T51" fmla="*/ 558 h 638"/>
                <a:gd name="T52" fmla="*/ 358 w 438"/>
                <a:gd name="T53" fmla="*/ 596 h 638"/>
                <a:gd name="T54" fmla="*/ 368 w 438"/>
                <a:gd name="T55" fmla="*/ 620 h 638"/>
                <a:gd name="T56" fmla="*/ 386 w 438"/>
                <a:gd name="T57" fmla="*/ 632 h 638"/>
                <a:gd name="T58" fmla="*/ 402 w 438"/>
                <a:gd name="T59" fmla="*/ 636 h 638"/>
                <a:gd name="T60" fmla="*/ 416 w 438"/>
                <a:gd name="T61" fmla="*/ 638 h 638"/>
                <a:gd name="T62" fmla="*/ 426 w 438"/>
                <a:gd name="T63" fmla="*/ 634 h 638"/>
                <a:gd name="T64" fmla="*/ 438 w 438"/>
                <a:gd name="T65" fmla="*/ 614 h 638"/>
                <a:gd name="T66" fmla="*/ 436 w 438"/>
                <a:gd name="T67" fmla="*/ 596 h 638"/>
                <a:gd name="T68" fmla="*/ 422 w 438"/>
                <a:gd name="T69" fmla="*/ 576 h 638"/>
                <a:gd name="T70" fmla="*/ 416 w 438"/>
                <a:gd name="T71" fmla="*/ 498 h 638"/>
                <a:gd name="T72" fmla="*/ 422 w 438"/>
                <a:gd name="T73" fmla="*/ 466 h 638"/>
                <a:gd name="T74" fmla="*/ 422 w 438"/>
                <a:gd name="T75" fmla="*/ 412 h 638"/>
                <a:gd name="T76" fmla="*/ 404 w 438"/>
                <a:gd name="T77" fmla="*/ 280 h 638"/>
                <a:gd name="T78" fmla="*/ 400 w 438"/>
                <a:gd name="T79" fmla="*/ 266 h 638"/>
                <a:gd name="T80" fmla="*/ 376 w 438"/>
                <a:gd name="T81" fmla="*/ 132 h 638"/>
                <a:gd name="T82" fmla="*/ 362 w 438"/>
                <a:gd name="T83" fmla="*/ 50 h 638"/>
                <a:gd name="T84" fmla="*/ 350 w 438"/>
                <a:gd name="T85" fmla="*/ 0 h 6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8"/>
                <a:gd name="T130" fmla="*/ 0 h 638"/>
                <a:gd name="T131" fmla="*/ 438 w 438"/>
                <a:gd name="T132" fmla="*/ 638 h 6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8" h="638">
                  <a:moveTo>
                    <a:pt x="350" y="0"/>
                  </a:moveTo>
                  <a:lnTo>
                    <a:pt x="346" y="0"/>
                  </a:lnTo>
                  <a:lnTo>
                    <a:pt x="344" y="38"/>
                  </a:lnTo>
                  <a:lnTo>
                    <a:pt x="346" y="132"/>
                  </a:lnTo>
                  <a:lnTo>
                    <a:pt x="344" y="124"/>
                  </a:lnTo>
                  <a:lnTo>
                    <a:pt x="342" y="128"/>
                  </a:lnTo>
                  <a:lnTo>
                    <a:pt x="344" y="188"/>
                  </a:lnTo>
                  <a:lnTo>
                    <a:pt x="344" y="238"/>
                  </a:lnTo>
                  <a:lnTo>
                    <a:pt x="342" y="282"/>
                  </a:lnTo>
                  <a:lnTo>
                    <a:pt x="340" y="316"/>
                  </a:lnTo>
                  <a:lnTo>
                    <a:pt x="340" y="342"/>
                  </a:lnTo>
                  <a:lnTo>
                    <a:pt x="344" y="378"/>
                  </a:lnTo>
                  <a:lnTo>
                    <a:pt x="356" y="474"/>
                  </a:lnTo>
                  <a:lnTo>
                    <a:pt x="356" y="514"/>
                  </a:lnTo>
                  <a:lnTo>
                    <a:pt x="338" y="502"/>
                  </a:lnTo>
                  <a:lnTo>
                    <a:pt x="320" y="494"/>
                  </a:lnTo>
                  <a:lnTo>
                    <a:pt x="300" y="486"/>
                  </a:lnTo>
                  <a:lnTo>
                    <a:pt x="280" y="478"/>
                  </a:lnTo>
                  <a:lnTo>
                    <a:pt x="258" y="474"/>
                  </a:lnTo>
                  <a:lnTo>
                    <a:pt x="236" y="470"/>
                  </a:lnTo>
                  <a:lnTo>
                    <a:pt x="214" y="468"/>
                  </a:lnTo>
                  <a:lnTo>
                    <a:pt x="190" y="468"/>
                  </a:lnTo>
                  <a:lnTo>
                    <a:pt x="162" y="468"/>
                  </a:lnTo>
                  <a:lnTo>
                    <a:pt x="134" y="474"/>
                  </a:lnTo>
                  <a:lnTo>
                    <a:pt x="110" y="484"/>
                  </a:lnTo>
                  <a:lnTo>
                    <a:pt x="86" y="496"/>
                  </a:lnTo>
                  <a:lnTo>
                    <a:pt x="64" y="512"/>
                  </a:lnTo>
                  <a:lnTo>
                    <a:pt x="44" y="532"/>
                  </a:lnTo>
                  <a:lnTo>
                    <a:pt x="24" y="498"/>
                  </a:lnTo>
                  <a:lnTo>
                    <a:pt x="8" y="466"/>
                  </a:lnTo>
                  <a:lnTo>
                    <a:pt x="8" y="464"/>
                  </a:lnTo>
                  <a:lnTo>
                    <a:pt x="4" y="464"/>
                  </a:lnTo>
                  <a:lnTo>
                    <a:pt x="2" y="472"/>
                  </a:lnTo>
                  <a:lnTo>
                    <a:pt x="0" y="484"/>
                  </a:lnTo>
                  <a:lnTo>
                    <a:pt x="2" y="500"/>
                  </a:lnTo>
                  <a:lnTo>
                    <a:pt x="10" y="528"/>
                  </a:lnTo>
                  <a:lnTo>
                    <a:pt x="12" y="566"/>
                  </a:lnTo>
                  <a:lnTo>
                    <a:pt x="16" y="582"/>
                  </a:lnTo>
                  <a:lnTo>
                    <a:pt x="24" y="592"/>
                  </a:lnTo>
                  <a:lnTo>
                    <a:pt x="28" y="596"/>
                  </a:lnTo>
                  <a:lnTo>
                    <a:pt x="32" y="600"/>
                  </a:lnTo>
                  <a:lnTo>
                    <a:pt x="38" y="602"/>
                  </a:lnTo>
                  <a:lnTo>
                    <a:pt x="44" y="602"/>
                  </a:lnTo>
                  <a:lnTo>
                    <a:pt x="52" y="600"/>
                  </a:lnTo>
                  <a:lnTo>
                    <a:pt x="62" y="592"/>
                  </a:lnTo>
                  <a:lnTo>
                    <a:pt x="74" y="580"/>
                  </a:lnTo>
                  <a:lnTo>
                    <a:pt x="90" y="564"/>
                  </a:lnTo>
                  <a:lnTo>
                    <a:pt x="102" y="556"/>
                  </a:lnTo>
                  <a:lnTo>
                    <a:pt x="116" y="548"/>
                  </a:lnTo>
                  <a:lnTo>
                    <a:pt x="130" y="542"/>
                  </a:lnTo>
                  <a:lnTo>
                    <a:pt x="146" y="536"/>
                  </a:lnTo>
                  <a:lnTo>
                    <a:pt x="162" y="532"/>
                  </a:lnTo>
                  <a:lnTo>
                    <a:pt x="180" y="528"/>
                  </a:lnTo>
                  <a:lnTo>
                    <a:pt x="200" y="526"/>
                  </a:lnTo>
                  <a:lnTo>
                    <a:pt x="220" y="526"/>
                  </a:lnTo>
                  <a:lnTo>
                    <a:pt x="232" y="528"/>
                  </a:lnTo>
                  <a:lnTo>
                    <a:pt x="244" y="530"/>
                  </a:lnTo>
                  <a:lnTo>
                    <a:pt x="258" y="534"/>
                  </a:lnTo>
                  <a:lnTo>
                    <a:pt x="272" y="540"/>
                  </a:lnTo>
                  <a:lnTo>
                    <a:pt x="304" y="558"/>
                  </a:lnTo>
                  <a:lnTo>
                    <a:pt x="338" y="582"/>
                  </a:lnTo>
                  <a:lnTo>
                    <a:pt x="358" y="596"/>
                  </a:lnTo>
                  <a:lnTo>
                    <a:pt x="364" y="614"/>
                  </a:lnTo>
                  <a:lnTo>
                    <a:pt x="368" y="620"/>
                  </a:lnTo>
                  <a:lnTo>
                    <a:pt x="374" y="626"/>
                  </a:lnTo>
                  <a:lnTo>
                    <a:pt x="380" y="630"/>
                  </a:lnTo>
                  <a:lnTo>
                    <a:pt x="386" y="632"/>
                  </a:lnTo>
                  <a:lnTo>
                    <a:pt x="394" y="634"/>
                  </a:lnTo>
                  <a:lnTo>
                    <a:pt x="402" y="636"/>
                  </a:lnTo>
                  <a:lnTo>
                    <a:pt x="408" y="634"/>
                  </a:lnTo>
                  <a:lnTo>
                    <a:pt x="416" y="638"/>
                  </a:lnTo>
                  <a:lnTo>
                    <a:pt x="422" y="636"/>
                  </a:lnTo>
                  <a:lnTo>
                    <a:pt x="426" y="634"/>
                  </a:lnTo>
                  <a:lnTo>
                    <a:pt x="434" y="624"/>
                  </a:lnTo>
                  <a:lnTo>
                    <a:pt x="438" y="614"/>
                  </a:lnTo>
                  <a:lnTo>
                    <a:pt x="438" y="604"/>
                  </a:lnTo>
                  <a:lnTo>
                    <a:pt x="436" y="596"/>
                  </a:lnTo>
                  <a:lnTo>
                    <a:pt x="424" y="580"/>
                  </a:lnTo>
                  <a:lnTo>
                    <a:pt x="422" y="576"/>
                  </a:lnTo>
                  <a:lnTo>
                    <a:pt x="416" y="498"/>
                  </a:lnTo>
                  <a:lnTo>
                    <a:pt x="420" y="490"/>
                  </a:lnTo>
                  <a:lnTo>
                    <a:pt x="422" y="480"/>
                  </a:lnTo>
                  <a:lnTo>
                    <a:pt x="422" y="466"/>
                  </a:lnTo>
                  <a:lnTo>
                    <a:pt x="422" y="448"/>
                  </a:lnTo>
                  <a:lnTo>
                    <a:pt x="422" y="412"/>
                  </a:lnTo>
                  <a:lnTo>
                    <a:pt x="418" y="374"/>
                  </a:lnTo>
                  <a:lnTo>
                    <a:pt x="412" y="328"/>
                  </a:lnTo>
                  <a:lnTo>
                    <a:pt x="404" y="280"/>
                  </a:lnTo>
                  <a:lnTo>
                    <a:pt x="402" y="274"/>
                  </a:lnTo>
                  <a:lnTo>
                    <a:pt x="400" y="266"/>
                  </a:lnTo>
                  <a:lnTo>
                    <a:pt x="376" y="132"/>
                  </a:lnTo>
                  <a:lnTo>
                    <a:pt x="374" y="122"/>
                  </a:lnTo>
                  <a:lnTo>
                    <a:pt x="362" y="50"/>
                  </a:lnTo>
                  <a:lnTo>
                    <a:pt x="356" y="22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45" name="Freeform 46"/>
            <p:cNvSpPr>
              <a:spLocks/>
            </p:cNvSpPr>
            <p:nvPr/>
          </p:nvSpPr>
          <p:spPr bwMode="auto">
            <a:xfrm>
              <a:off x="311575" y="3882589"/>
              <a:ext cx="231703" cy="259883"/>
            </a:xfrm>
            <a:custGeom>
              <a:avLst/>
              <a:gdLst>
                <a:gd name="T0" fmla="*/ 122 w 296"/>
                <a:gd name="T1" fmla="*/ 172 h 332"/>
                <a:gd name="T2" fmla="*/ 114 w 296"/>
                <a:gd name="T3" fmla="*/ 180 h 332"/>
                <a:gd name="T4" fmla="*/ 84 w 296"/>
                <a:gd name="T5" fmla="*/ 208 h 332"/>
                <a:gd name="T6" fmla="*/ 70 w 296"/>
                <a:gd name="T7" fmla="*/ 224 h 332"/>
                <a:gd name="T8" fmla="*/ 58 w 296"/>
                <a:gd name="T9" fmla="*/ 208 h 332"/>
                <a:gd name="T10" fmla="*/ 74 w 296"/>
                <a:gd name="T11" fmla="*/ 188 h 332"/>
                <a:gd name="T12" fmla="*/ 102 w 296"/>
                <a:gd name="T13" fmla="*/ 150 h 332"/>
                <a:gd name="T14" fmla="*/ 110 w 296"/>
                <a:gd name="T15" fmla="*/ 134 h 332"/>
                <a:gd name="T16" fmla="*/ 134 w 296"/>
                <a:gd name="T17" fmla="*/ 94 h 332"/>
                <a:gd name="T18" fmla="*/ 156 w 296"/>
                <a:gd name="T19" fmla="*/ 42 h 332"/>
                <a:gd name="T20" fmla="*/ 164 w 296"/>
                <a:gd name="T21" fmla="*/ 12 h 332"/>
                <a:gd name="T22" fmla="*/ 164 w 296"/>
                <a:gd name="T23" fmla="*/ 0 h 332"/>
                <a:gd name="T24" fmla="*/ 138 w 296"/>
                <a:gd name="T25" fmla="*/ 10 h 332"/>
                <a:gd name="T26" fmla="*/ 114 w 296"/>
                <a:gd name="T27" fmla="*/ 26 h 332"/>
                <a:gd name="T28" fmla="*/ 68 w 296"/>
                <a:gd name="T29" fmla="*/ 74 h 332"/>
                <a:gd name="T30" fmla="*/ 48 w 296"/>
                <a:gd name="T31" fmla="*/ 104 h 332"/>
                <a:gd name="T32" fmla="*/ 42 w 296"/>
                <a:gd name="T33" fmla="*/ 116 h 332"/>
                <a:gd name="T34" fmla="*/ 24 w 296"/>
                <a:gd name="T35" fmla="*/ 144 h 332"/>
                <a:gd name="T36" fmla="*/ 4 w 296"/>
                <a:gd name="T37" fmla="*/ 198 h 332"/>
                <a:gd name="T38" fmla="*/ 2 w 296"/>
                <a:gd name="T39" fmla="*/ 220 h 332"/>
                <a:gd name="T40" fmla="*/ 0 w 296"/>
                <a:gd name="T41" fmla="*/ 234 h 332"/>
                <a:gd name="T42" fmla="*/ 6 w 296"/>
                <a:gd name="T43" fmla="*/ 270 h 332"/>
                <a:gd name="T44" fmla="*/ 22 w 296"/>
                <a:gd name="T45" fmla="*/ 292 h 332"/>
                <a:gd name="T46" fmla="*/ 28 w 296"/>
                <a:gd name="T47" fmla="*/ 300 h 332"/>
                <a:gd name="T48" fmla="*/ 34 w 296"/>
                <a:gd name="T49" fmla="*/ 306 h 332"/>
                <a:gd name="T50" fmla="*/ 74 w 296"/>
                <a:gd name="T51" fmla="*/ 322 h 332"/>
                <a:gd name="T52" fmla="*/ 132 w 296"/>
                <a:gd name="T53" fmla="*/ 332 h 332"/>
                <a:gd name="T54" fmla="*/ 170 w 296"/>
                <a:gd name="T55" fmla="*/ 332 h 332"/>
                <a:gd name="T56" fmla="*/ 176 w 296"/>
                <a:gd name="T57" fmla="*/ 332 h 332"/>
                <a:gd name="T58" fmla="*/ 218 w 296"/>
                <a:gd name="T59" fmla="*/ 332 h 332"/>
                <a:gd name="T60" fmla="*/ 262 w 296"/>
                <a:gd name="T61" fmla="*/ 324 h 332"/>
                <a:gd name="T62" fmla="*/ 282 w 296"/>
                <a:gd name="T63" fmla="*/ 316 h 332"/>
                <a:gd name="T64" fmla="*/ 290 w 296"/>
                <a:gd name="T65" fmla="*/ 310 h 332"/>
                <a:gd name="T66" fmla="*/ 296 w 296"/>
                <a:gd name="T67" fmla="*/ 296 h 332"/>
                <a:gd name="T68" fmla="*/ 294 w 296"/>
                <a:gd name="T69" fmla="*/ 286 h 332"/>
                <a:gd name="T70" fmla="*/ 292 w 296"/>
                <a:gd name="T71" fmla="*/ 274 h 332"/>
                <a:gd name="T72" fmla="*/ 278 w 296"/>
                <a:gd name="T73" fmla="*/ 252 h 332"/>
                <a:gd name="T74" fmla="*/ 266 w 296"/>
                <a:gd name="T75" fmla="*/ 244 h 332"/>
                <a:gd name="T76" fmla="*/ 242 w 296"/>
                <a:gd name="T77" fmla="*/ 232 h 332"/>
                <a:gd name="T78" fmla="*/ 218 w 296"/>
                <a:gd name="T79" fmla="*/ 228 h 332"/>
                <a:gd name="T80" fmla="*/ 194 w 296"/>
                <a:gd name="T81" fmla="*/ 228 h 332"/>
                <a:gd name="T82" fmla="*/ 156 w 296"/>
                <a:gd name="T83" fmla="*/ 236 h 332"/>
                <a:gd name="T84" fmla="*/ 142 w 296"/>
                <a:gd name="T85" fmla="*/ 240 h 332"/>
                <a:gd name="T86" fmla="*/ 138 w 296"/>
                <a:gd name="T87" fmla="*/ 244 h 332"/>
                <a:gd name="T88" fmla="*/ 118 w 296"/>
                <a:gd name="T89" fmla="*/ 256 h 332"/>
                <a:gd name="T90" fmla="*/ 114 w 296"/>
                <a:gd name="T91" fmla="*/ 254 h 332"/>
                <a:gd name="T92" fmla="*/ 108 w 296"/>
                <a:gd name="T93" fmla="*/ 248 h 332"/>
                <a:gd name="T94" fmla="*/ 108 w 296"/>
                <a:gd name="T95" fmla="*/ 244 h 332"/>
                <a:gd name="T96" fmla="*/ 130 w 296"/>
                <a:gd name="T97" fmla="*/ 224 h 332"/>
                <a:gd name="T98" fmla="*/ 174 w 296"/>
                <a:gd name="T99" fmla="*/ 192 h 332"/>
                <a:gd name="T100" fmla="*/ 234 w 296"/>
                <a:gd name="T101" fmla="*/ 148 h 332"/>
                <a:gd name="T102" fmla="*/ 262 w 296"/>
                <a:gd name="T103" fmla="*/ 128 h 332"/>
                <a:gd name="T104" fmla="*/ 214 w 296"/>
                <a:gd name="T105" fmla="*/ 126 h 332"/>
                <a:gd name="T106" fmla="*/ 192 w 296"/>
                <a:gd name="T107" fmla="*/ 128 h 332"/>
                <a:gd name="T108" fmla="*/ 170 w 296"/>
                <a:gd name="T109" fmla="*/ 138 h 332"/>
                <a:gd name="T110" fmla="*/ 122 w 296"/>
                <a:gd name="T111" fmla="*/ 172 h 3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6"/>
                <a:gd name="T169" fmla="*/ 0 h 332"/>
                <a:gd name="T170" fmla="*/ 296 w 296"/>
                <a:gd name="T171" fmla="*/ 332 h 3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6" h="332">
                  <a:moveTo>
                    <a:pt x="122" y="172"/>
                  </a:moveTo>
                  <a:lnTo>
                    <a:pt x="122" y="172"/>
                  </a:lnTo>
                  <a:lnTo>
                    <a:pt x="114" y="180"/>
                  </a:lnTo>
                  <a:lnTo>
                    <a:pt x="84" y="208"/>
                  </a:lnTo>
                  <a:lnTo>
                    <a:pt x="70" y="224"/>
                  </a:lnTo>
                  <a:lnTo>
                    <a:pt x="60" y="214"/>
                  </a:lnTo>
                  <a:lnTo>
                    <a:pt x="58" y="208"/>
                  </a:lnTo>
                  <a:lnTo>
                    <a:pt x="74" y="188"/>
                  </a:lnTo>
                  <a:lnTo>
                    <a:pt x="102" y="150"/>
                  </a:lnTo>
                  <a:lnTo>
                    <a:pt x="110" y="134"/>
                  </a:lnTo>
                  <a:lnTo>
                    <a:pt x="134" y="94"/>
                  </a:lnTo>
                  <a:lnTo>
                    <a:pt x="152" y="60"/>
                  </a:lnTo>
                  <a:lnTo>
                    <a:pt x="156" y="42"/>
                  </a:lnTo>
                  <a:lnTo>
                    <a:pt x="162" y="28"/>
                  </a:lnTo>
                  <a:lnTo>
                    <a:pt x="164" y="12"/>
                  </a:lnTo>
                  <a:lnTo>
                    <a:pt x="164" y="0"/>
                  </a:lnTo>
                  <a:lnTo>
                    <a:pt x="152" y="4"/>
                  </a:lnTo>
                  <a:lnTo>
                    <a:pt x="138" y="10"/>
                  </a:lnTo>
                  <a:lnTo>
                    <a:pt x="126" y="18"/>
                  </a:lnTo>
                  <a:lnTo>
                    <a:pt x="114" y="26"/>
                  </a:lnTo>
                  <a:lnTo>
                    <a:pt x="90" y="48"/>
                  </a:lnTo>
                  <a:lnTo>
                    <a:pt x="68" y="74"/>
                  </a:lnTo>
                  <a:lnTo>
                    <a:pt x="48" y="104"/>
                  </a:lnTo>
                  <a:lnTo>
                    <a:pt x="42" y="116"/>
                  </a:lnTo>
                  <a:lnTo>
                    <a:pt x="24" y="144"/>
                  </a:lnTo>
                  <a:lnTo>
                    <a:pt x="12" y="172"/>
                  </a:lnTo>
                  <a:lnTo>
                    <a:pt x="4" y="198"/>
                  </a:lnTo>
                  <a:lnTo>
                    <a:pt x="2" y="220"/>
                  </a:lnTo>
                  <a:lnTo>
                    <a:pt x="0" y="234"/>
                  </a:lnTo>
                  <a:lnTo>
                    <a:pt x="2" y="254"/>
                  </a:lnTo>
                  <a:lnTo>
                    <a:pt x="6" y="270"/>
                  </a:lnTo>
                  <a:lnTo>
                    <a:pt x="12" y="284"/>
                  </a:lnTo>
                  <a:lnTo>
                    <a:pt x="22" y="292"/>
                  </a:lnTo>
                  <a:lnTo>
                    <a:pt x="28" y="300"/>
                  </a:lnTo>
                  <a:lnTo>
                    <a:pt x="34" y="306"/>
                  </a:lnTo>
                  <a:lnTo>
                    <a:pt x="52" y="316"/>
                  </a:lnTo>
                  <a:lnTo>
                    <a:pt x="74" y="322"/>
                  </a:lnTo>
                  <a:lnTo>
                    <a:pt x="100" y="328"/>
                  </a:lnTo>
                  <a:lnTo>
                    <a:pt x="132" y="332"/>
                  </a:lnTo>
                  <a:lnTo>
                    <a:pt x="170" y="332"/>
                  </a:lnTo>
                  <a:lnTo>
                    <a:pt x="176" y="332"/>
                  </a:lnTo>
                  <a:lnTo>
                    <a:pt x="218" y="332"/>
                  </a:lnTo>
                  <a:lnTo>
                    <a:pt x="250" y="328"/>
                  </a:lnTo>
                  <a:lnTo>
                    <a:pt x="262" y="324"/>
                  </a:lnTo>
                  <a:lnTo>
                    <a:pt x="274" y="320"/>
                  </a:lnTo>
                  <a:lnTo>
                    <a:pt x="282" y="316"/>
                  </a:lnTo>
                  <a:lnTo>
                    <a:pt x="290" y="310"/>
                  </a:lnTo>
                  <a:lnTo>
                    <a:pt x="294" y="304"/>
                  </a:lnTo>
                  <a:lnTo>
                    <a:pt x="296" y="296"/>
                  </a:lnTo>
                  <a:lnTo>
                    <a:pt x="294" y="286"/>
                  </a:lnTo>
                  <a:lnTo>
                    <a:pt x="292" y="274"/>
                  </a:lnTo>
                  <a:lnTo>
                    <a:pt x="286" y="262"/>
                  </a:lnTo>
                  <a:lnTo>
                    <a:pt x="278" y="252"/>
                  </a:lnTo>
                  <a:lnTo>
                    <a:pt x="266" y="244"/>
                  </a:lnTo>
                  <a:lnTo>
                    <a:pt x="254" y="236"/>
                  </a:lnTo>
                  <a:lnTo>
                    <a:pt x="242" y="232"/>
                  </a:lnTo>
                  <a:lnTo>
                    <a:pt x="230" y="228"/>
                  </a:lnTo>
                  <a:lnTo>
                    <a:pt x="218" y="228"/>
                  </a:lnTo>
                  <a:lnTo>
                    <a:pt x="194" y="228"/>
                  </a:lnTo>
                  <a:lnTo>
                    <a:pt x="172" y="232"/>
                  </a:lnTo>
                  <a:lnTo>
                    <a:pt x="156" y="236"/>
                  </a:lnTo>
                  <a:lnTo>
                    <a:pt x="142" y="240"/>
                  </a:lnTo>
                  <a:lnTo>
                    <a:pt x="138" y="244"/>
                  </a:lnTo>
                  <a:lnTo>
                    <a:pt x="128" y="254"/>
                  </a:lnTo>
                  <a:lnTo>
                    <a:pt x="118" y="256"/>
                  </a:lnTo>
                  <a:lnTo>
                    <a:pt x="114" y="254"/>
                  </a:lnTo>
                  <a:lnTo>
                    <a:pt x="110" y="252"/>
                  </a:lnTo>
                  <a:lnTo>
                    <a:pt x="108" y="248"/>
                  </a:lnTo>
                  <a:lnTo>
                    <a:pt x="108" y="244"/>
                  </a:lnTo>
                  <a:lnTo>
                    <a:pt x="114" y="238"/>
                  </a:lnTo>
                  <a:lnTo>
                    <a:pt x="130" y="224"/>
                  </a:lnTo>
                  <a:lnTo>
                    <a:pt x="174" y="192"/>
                  </a:lnTo>
                  <a:lnTo>
                    <a:pt x="234" y="148"/>
                  </a:lnTo>
                  <a:lnTo>
                    <a:pt x="262" y="128"/>
                  </a:lnTo>
                  <a:lnTo>
                    <a:pt x="214" y="126"/>
                  </a:lnTo>
                  <a:lnTo>
                    <a:pt x="202" y="126"/>
                  </a:lnTo>
                  <a:lnTo>
                    <a:pt x="192" y="128"/>
                  </a:lnTo>
                  <a:lnTo>
                    <a:pt x="182" y="132"/>
                  </a:lnTo>
                  <a:lnTo>
                    <a:pt x="170" y="138"/>
                  </a:lnTo>
                  <a:lnTo>
                    <a:pt x="146" y="152"/>
                  </a:lnTo>
                  <a:lnTo>
                    <a:pt x="122" y="172"/>
                  </a:lnTo>
                  <a:close/>
                </a:path>
              </a:pathLst>
            </a:custGeom>
            <a:solidFill>
              <a:srgbClr val="FE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049646" name="Freeform 47"/>
            <p:cNvSpPr>
              <a:spLocks noEditPoints="1"/>
            </p:cNvSpPr>
            <p:nvPr/>
          </p:nvSpPr>
          <p:spPr bwMode="auto">
            <a:xfrm>
              <a:off x="228600" y="3592961"/>
              <a:ext cx="1557732" cy="906458"/>
            </a:xfrm>
            <a:custGeom>
              <a:avLst/>
              <a:gdLst>
                <a:gd name="T0" fmla="*/ 1456 w 1990"/>
                <a:gd name="T1" fmla="*/ 18 h 1158"/>
                <a:gd name="T2" fmla="*/ 794 w 1990"/>
                <a:gd name="T3" fmla="*/ 312 h 1158"/>
                <a:gd name="T4" fmla="*/ 332 w 1990"/>
                <a:gd name="T5" fmla="*/ 0 h 1158"/>
                <a:gd name="T6" fmla="*/ 134 w 1990"/>
                <a:gd name="T7" fmla="*/ 96 h 1158"/>
                <a:gd name="T8" fmla="*/ 56 w 1990"/>
                <a:gd name="T9" fmla="*/ 226 h 1158"/>
                <a:gd name="T10" fmla="*/ 0 w 1990"/>
                <a:gd name="T11" fmla="*/ 510 h 1158"/>
                <a:gd name="T12" fmla="*/ 224 w 1990"/>
                <a:gd name="T13" fmla="*/ 722 h 1158"/>
                <a:gd name="T14" fmla="*/ 404 w 1990"/>
                <a:gd name="T15" fmla="*/ 1050 h 1158"/>
                <a:gd name="T16" fmla="*/ 744 w 1990"/>
                <a:gd name="T17" fmla="*/ 1140 h 1158"/>
                <a:gd name="T18" fmla="*/ 1002 w 1990"/>
                <a:gd name="T19" fmla="*/ 1136 h 1158"/>
                <a:gd name="T20" fmla="*/ 1374 w 1990"/>
                <a:gd name="T21" fmla="*/ 1010 h 1158"/>
                <a:gd name="T22" fmla="*/ 1540 w 1990"/>
                <a:gd name="T23" fmla="*/ 1018 h 1158"/>
                <a:gd name="T24" fmla="*/ 1762 w 1990"/>
                <a:gd name="T25" fmla="*/ 764 h 1158"/>
                <a:gd name="T26" fmla="*/ 1980 w 1990"/>
                <a:gd name="T27" fmla="*/ 416 h 1158"/>
                <a:gd name="T28" fmla="*/ 1892 w 1990"/>
                <a:gd name="T29" fmla="*/ 246 h 1158"/>
                <a:gd name="T30" fmla="*/ 1756 w 1990"/>
                <a:gd name="T31" fmla="*/ 150 h 1158"/>
                <a:gd name="T32" fmla="*/ 1358 w 1990"/>
                <a:gd name="T33" fmla="*/ 138 h 1158"/>
                <a:gd name="T34" fmla="*/ 802 w 1990"/>
                <a:gd name="T35" fmla="*/ 348 h 1158"/>
                <a:gd name="T36" fmla="*/ 1450 w 1990"/>
                <a:gd name="T37" fmla="*/ 48 h 1158"/>
                <a:gd name="T38" fmla="*/ 1956 w 1990"/>
                <a:gd name="T39" fmla="*/ 398 h 1158"/>
                <a:gd name="T40" fmla="*/ 1760 w 1990"/>
                <a:gd name="T41" fmla="*/ 738 h 1158"/>
                <a:gd name="T42" fmla="*/ 1822 w 1990"/>
                <a:gd name="T43" fmla="*/ 624 h 1158"/>
                <a:gd name="T44" fmla="*/ 1862 w 1990"/>
                <a:gd name="T45" fmla="*/ 366 h 1158"/>
                <a:gd name="T46" fmla="*/ 1836 w 1990"/>
                <a:gd name="T47" fmla="*/ 378 h 1158"/>
                <a:gd name="T48" fmla="*/ 1796 w 1990"/>
                <a:gd name="T49" fmla="*/ 606 h 1158"/>
                <a:gd name="T50" fmla="*/ 1728 w 1990"/>
                <a:gd name="T51" fmla="*/ 624 h 1158"/>
                <a:gd name="T52" fmla="*/ 1596 w 1990"/>
                <a:gd name="T53" fmla="*/ 724 h 1158"/>
                <a:gd name="T54" fmla="*/ 1742 w 1990"/>
                <a:gd name="T55" fmla="*/ 530 h 1158"/>
                <a:gd name="T56" fmla="*/ 1536 w 1990"/>
                <a:gd name="T57" fmla="*/ 584 h 1158"/>
                <a:gd name="T58" fmla="*/ 1792 w 1990"/>
                <a:gd name="T59" fmla="*/ 426 h 1158"/>
                <a:gd name="T60" fmla="*/ 1570 w 1990"/>
                <a:gd name="T61" fmla="*/ 416 h 1158"/>
                <a:gd name="T62" fmla="*/ 1836 w 1990"/>
                <a:gd name="T63" fmla="*/ 378 h 1158"/>
                <a:gd name="T64" fmla="*/ 1556 w 1990"/>
                <a:gd name="T65" fmla="*/ 384 h 1158"/>
                <a:gd name="T66" fmla="*/ 1672 w 1990"/>
                <a:gd name="T67" fmla="*/ 464 h 1158"/>
                <a:gd name="T68" fmla="*/ 1622 w 1990"/>
                <a:gd name="T69" fmla="*/ 596 h 1158"/>
                <a:gd name="T70" fmla="*/ 1592 w 1990"/>
                <a:gd name="T71" fmla="*/ 750 h 1158"/>
                <a:gd name="T72" fmla="*/ 1198 w 1990"/>
                <a:gd name="T73" fmla="*/ 966 h 1158"/>
                <a:gd name="T74" fmla="*/ 1094 w 1990"/>
                <a:gd name="T75" fmla="*/ 244 h 1158"/>
                <a:gd name="T76" fmla="*/ 222 w 1990"/>
                <a:gd name="T77" fmla="*/ 60 h 1158"/>
                <a:gd name="T78" fmla="*/ 558 w 1990"/>
                <a:gd name="T79" fmla="*/ 72 h 1158"/>
                <a:gd name="T80" fmla="*/ 670 w 1990"/>
                <a:gd name="T81" fmla="*/ 190 h 1158"/>
                <a:gd name="T82" fmla="*/ 158 w 1990"/>
                <a:gd name="T83" fmla="*/ 126 h 1158"/>
                <a:gd name="T84" fmla="*/ 570 w 1990"/>
                <a:gd name="T85" fmla="*/ 152 h 1158"/>
                <a:gd name="T86" fmla="*/ 776 w 1990"/>
                <a:gd name="T87" fmla="*/ 354 h 1158"/>
                <a:gd name="T88" fmla="*/ 288 w 1990"/>
                <a:gd name="T89" fmla="*/ 170 h 1158"/>
                <a:gd name="T90" fmla="*/ 300 w 1990"/>
                <a:gd name="T91" fmla="*/ 370 h 1158"/>
                <a:gd name="T92" fmla="*/ 76 w 1990"/>
                <a:gd name="T93" fmla="*/ 254 h 1158"/>
                <a:gd name="T94" fmla="*/ 612 w 1990"/>
                <a:gd name="T95" fmla="*/ 298 h 1158"/>
                <a:gd name="T96" fmla="*/ 748 w 1990"/>
                <a:gd name="T97" fmla="*/ 1086 h 1158"/>
                <a:gd name="T98" fmla="*/ 450 w 1990"/>
                <a:gd name="T99" fmla="*/ 988 h 1158"/>
                <a:gd name="T100" fmla="*/ 392 w 1990"/>
                <a:gd name="T101" fmla="*/ 712 h 1158"/>
                <a:gd name="T102" fmla="*/ 300 w 1990"/>
                <a:gd name="T103" fmla="*/ 574 h 1158"/>
                <a:gd name="T104" fmla="*/ 338 w 1990"/>
                <a:gd name="T105" fmla="*/ 468 h 1158"/>
                <a:gd name="T106" fmla="*/ 114 w 1990"/>
                <a:gd name="T107" fmla="*/ 514 h 1158"/>
                <a:gd name="T108" fmla="*/ 44 w 1990"/>
                <a:gd name="T109" fmla="*/ 580 h 1158"/>
                <a:gd name="T110" fmla="*/ 164 w 1990"/>
                <a:gd name="T111" fmla="*/ 578 h 1158"/>
                <a:gd name="T112" fmla="*/ 368 w 1990"/>
                <a:gd name="T113" fmla="*/ 498 h 1158"/>
                <a:gd name="T114" fmla="*/ 248 w 1990"/>
                <a:gd name="T115" fmla="*/ 610 h 1158"/>
                <a:gd name="T116" fmla="*/ 400 w 1990"/>
                <a:gd name="T117" fmla="*/ 674 h 1158"/>
                <a:gd name="T118" fmla="*/ 140 w 1990"/>
                <a:gd name="T119" fmla="*/ 676 h 1158"/>
                <a:gd name="T120" fmla="*/ 174 w 1990"/>
                <a:gd name="T121" fmla="*/ 444 h 1158"/>
                <a:gd name="T122" fmla="*/ 914 w 1990"/>
                <a:gd name="T123" fmla="*/ 364 h 1158"/>
                <a:gd name="T124" fmla="*/ 744 w 1990"/>
                <a:gd name="T125" fmla="*/ 458 h 11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90"/>
                <a:gd name="T190" fmla="*/ 0 h 1158"/>
                <a:gd name="T191" fmla="*/ 1990 w 1990"/>
                <a:gd name="T192" fmla="*/ 1158 h 11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90" h="1158">
                  <a:moveTo>
                    <a:pt x="1782" y="112"/>
                  </a:moveTo>
                  <a:lnTo>
                    <a:pt x="1782" y="112"/>
                  </a:lnTo>
                  <a:lnTo>
                    <a:pt x="1800" y="92"/>
                  </a:lnTo>
                  <a:lnTo>
                    <a:pt x="1804" y="86"/>
                  </a:lnTo>
                  <a:lnTo>
                    <a:pt x="1806" y="80"/>
                  </a:lnTo>
                  <a:lnTo>
                    <a:pt x="1772" y="64"/>
                  </a:lnTo>
                  <a:lnTo>
                    <a:pt x="1736" y="50"/>
                  </a:lnTo>
                  <a:lnTo>
                    <a:pt x="1700" y="40"/>
                  </a:lnTo>
                  <a:lnTo>
                    <a:pt x="1664" y="30"/>
                  </a:lnTo>
                  <a:lnTo>
                    <a:pt x="1626" y="24"/>
                  </a:lnTo>
                  <a:lnTo>
                    <a:pt x="1586" y="18"/>
                  </a:lnTo>
                  <a:lnTo>
                    <a:pt x="1548" y="16"/>
                  </a:lnTo>
                  <a:lnTo>
                    <a:pt x="1506" y="14"/>
                  </a:lnTo>
                  <a:lnTo>
                    <a:pt x="1468" y="16"/>
                  </a:lnTo>
                  <a:lnTo>
                    <a:pt x="1456" y="18"/>
                  </a:lnTo>
                  <a:lnTo>
                    <a:pt x="1432" y="16"/>
                  </a:lnTo>
                  <a:lnTo>
                    <a:pt x="1406" y="16"/>
                  </a:lnTo>
                  <a:lnTo>
                    <a:pt x="1382" y="18"/>
                  </a:lnTo>
                  <a:lnTo>
                    <a:pt x="1356" y="20"/>
                  </a:lnTo>
                  <a:lnTo>
                    <a:pt x="1302" y="30"/>
                  </a:lnTo>
                  <a:lnTo>
                    <a:pt x="1248" y="44"/>
                  </a:lnTo>
                  <a:lnTo>
                    <a:pt x="1190" y="64"/>
                  </a:lnTo>
                  <a:lnTo>
                    <a:pt x="1132" y="88"/>
                  </a:lnTo>
                  <a:lnTo>
                    <a:pt x="1070" y="118"/>
                  </a:lnTo>
                  <a:lnTo>
                    <a:pt x="1008" y="152"/>
                  </a:lnTo>
                  <a:lnTo>
                    <a:pt x="960" y="180"/>
                  </a:lnTo>
                  <a:lnTo>
                    <a:pt x="916" y="208"/>
                  </a:lnTo>
                  <a:lnTo>
                    <a:pt x="876" y="236"/>
                  </a:lnTo>
                  <a:lnTo>
                    <a:pt x="840" y="266"/>
                  </a:lnTo>
                  <a:lnTo>
                    <a:pt x="814" y="290"/>
                  </a:lnTo>
                  <a:lnTo>
                    <a:pt x="794" y="312"/>
                  </a:lnTo>
                  <a:lnTo>
                    <a:pt x="790" y="298"/>
                  </a:lnTo>
                  <a:lnTo>
                    <a:pt x="786" y="284"/>
                  </a:lnTo>
                  <a:lnTo>
                    <a:pt x="768" y="246"/>
                  </a:lnTo>
                  <a:lnTo>
                    <a:pt x="750" y="218"/>
                  </a:lnTo>
                  <a:lnTo>
                    <a:pt x="730" y="190"/>
                  </a:lnTo>
                  <a:lnTo>
                    <a:pt x="708" y="164"/>
                  </a:lnTo>
                  <a:lnTo>
                    <a:pt x="684" y="138"/>
                  </a:lnTo>
                  <a:lnTo>
                    <a:pt x="646" y="106"/>
                  </a:lnTo>
                  <a:lnTo>
                    <a:pt x="608" y="78"/>
                  </a:lnTo>
                  <a:lnTo>
                    <a:pt x="566" y="54"/>
                  </a:lnTo>
                  <a:lnTo>
                    <a:pt x="524" y="34"/>
                  </a:lnTo>
                  <a:lnTo>
                    <a:pt x="478" y="20"/>
                  </a:lnTo>
                  <a:lnTo>
                    <a:pt x="432" y="8"/>
                  </a:lnTo>
                  <a:lnTo>
                    <a:pt x="384" y="2"/>
                  </a:lnTo>
                  <a:lnTo>
                    <a:pt x="332" y="0"/>
                  </a:lnTo>
                  <a:lnTo>
                    <a:pt x="302" y="0"/>
                  </a:lnTo>
                  <a:lnTo>
                    <a:pt x="276" y="4"/>
                  </a:lnTo>
                  <a:lnTo>
                    <a:pt x="250" y="10"/>
                  </a:lnTo>
                  <a:lnTo>
                    <a:pt x="228" y="18"/>
                  </a:lnTo>
                  <a:lnTo>
                    <a:pt x="214" y="24"/>
                  </a:lnTo>
                  <a:lnTo>
                    <a:pt x="206" y="30"/>
                  </a:lnTo>
                  <a:lnTo>
                    <a:pt x="200" y="36"/>
                  </a:lnTo>
                  <a:lnTo>
                    <a:pt x="198" y="42"/>
                  </a:lnTo>
                  <a:lnTo>
                    <a:pt x="200" y="52"/>
                  </a:lnTo>
                  <a:lnTo>
                    <a:pt x="202" y="62"/>
                  </a:lnTo>
                  <a:lnTo>
                    <a:pt x="184" y="66"/>
                  </a:lnTo>
                  <a:lnTo>
                    <a:pt x="166" y="74"/>
                  </a:lnTo>
                  <a:lnTo>
                    <a:pt x="150" y="84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4" y="110"/>
                  </a:lnTo>
                  <a:lnTo>
                    <a:pt x="130" y="124"/>
                  </a:lnTo>
                  <a:lnTo>
                    <a:pt x="124" y="140"/>
                  </a:lnTo>
                  <a:lnTo>
                    <a:pt x="116" y="158"/>
                  </a:lnTo>
                  <a:lnTo>
                    <a:pt x="114" y="164"/>
                  </a:lnTo>
                  <a:lnTo>
                    <a:pt x="106" y="182"/>
                  </a:lnTo>
                  <a:lnTo>
                    <a:pt x="96" y="196"/>
                  </a:lnTo>
                  <a:lnTo>
                    <a:pt x="84" y="206"/>
                  </a:lnTo>
                  <a:lnTo>
                    <a:pt x="70" y="212"/>
                  </a:lnTo>
                  <a:lnTo>
                    <a:pt x="70" y="216"/>
                  </a:lnTo>
                  <a:lnTo>
                    <a:pt x="56" y="226"/>
                  </a:lnTo>
                  <a:lnTo>
                    <a:pt x="44" y="234"/>
                  </a:lnTo>
                  <a:lnTo>
                    <a:pt x="38" y="242"/>
                  </a:lnTo>
                  <a:lnTo>
                    <a:pt x="36" y="250"/>
                  </a:lnTo>
                  <a:lnTo>
                    <a:pt x="90" y="366"/>
                  </a:lnTo>
                  <a:lnTo>
                    <a:pt x="80" y="370"/>
                  </a:lnTo>
                  <a:lnTo>
                    <a:pt x="72" y="374"/>
                  </a:lnTo>
                  <a:lnTo>
                    <a:pt x="62" y="380"/>
                  </a:lnTo>
                  <a:lnTo>
                    <a:pt x="54" y="386"/>
                  </a:lnTo>
                  <a:lnTo>
                    <a:pt x="46" y="396"/>
                  </a:lnTo>
                  <a:lnTo>
                    <a:pt x="38" y="406"/>
                  </a:lnTo>
                  <a:lnTo>
                    <a:pt x="24" y="430"/>
                  </a:lnTo>
                  <a:lnTo>
                    <a:pt x="14" y="454"/>
                  </a:lnTo>
                  <a:lnTo>
                    <a:pt x="6" y="476"/>
                  </a:lnTo>
                  <a:lnTo>
                    <a:pt x="2" y="494"/>
                  </a:lnTo>
                  <a:lnTo>
                    <a:pt x="0" y="510"/>
                  </a:lnTo>
                  <a:lnTo>
                    <a:pt x="2" y="536"/>
                  </a:lnTo>
                  <a:lnTo>
                    <a:pt x="8" y="562"/>
                  </a:lnTo>
                  <a:lnTo>
                    <a:pt x="20" y="590"/>
                  </a:lnTo>
                  <a:lnTo>
                    <a:pt x="36" y="620"/>
                  </a:lnTo>
                  <a:lnTo>
                    <a:pt x="50" y="644"/>
                  </a:lnTo>
                  <a:lnTo>
                    <a:pt x="66" y="664"/>
                  </a:lnTo>
                  <a:lnTo>
                    <a:pt x="84" y="680"/>
                  </a:lnTo>
                  <a:lnTo>
                    <a:pt x="102" y="694"/>
                  </a:lnTo>
                  <a:lnTo>
                    <a:pt x="124" y="704"/>
                  </a:lnTo>
                  <a:lnTo>
                    <a:pt x="146" y="712"/>
                  </a:lnTo>
                  <a:lnTo>
                    <a:pt x="170" y="718"/>
                  </a:lnTo>
                  <a:lnTo>
                    <a:pt x="196" y="718"/>
                  </a:lnTo>
                  <a:lnTo>
                    <a:pt x="204" y="718"/>
                  </a:lnTo>
                  <a:lnTo>
                    <a:pt x="224" y="722"/>
                  </a:lnTo>
                  <a:lnTo>
                    <a:pt x="246" y="726"/>
                  </a:lnTo>
                  <a:lnTo>
                    <a:pt x="274" y="812"/>
                  </a:lnTo>
                  <a:lnTo>
                    <a:pt x="308" y="930"/>
                  </a:lnTo>
                  <a:lnTo>
                    <a:pt x="346" y="1054"/>
                  </a:lnTo>
                  <a:lnTo>
                    <a:pt x="356" y="1086"/>
                  </a:lnTo>
                  <a:lnTo>
                    <a:pt x="360" y="1094"/>
                  </a:lnTo>
                  <a:lnTo>
                    <a:pt x="362" y="1096"/>
                  </a:lnTo>
                  <a:lnTo>
                    <a:pt x="368" y="1094"/>
                  </a:lnTo>
                  <a:lnTo>
                    <a:pt x="372" y="1092"/>
                  </a:lnTo>
                  <a:lnTo>
                    <a:pt x="378" y="1088"/>
                  </a:lnTo>
                  <a:lnTo>
                    <a:pt x="382" y="1082"/>
                  </a:lnTo>
                  <a:lnTo>
                    <a:pt x="394" y="1062"/>
                  </a:lnTo>
                  <a:lnTo>
                    <a:pt x="404" y="1050"/>
                  </a:lnTo>
                  <a:lnTo>
                    <a:pt x="418" y="1040"/>
                  </a:lnTo>
                  <a:lnTo>
                    <a:pt x="434" y="1032"/>
                  </a:lnTo>
                  <a:lnTo>
                    <a:pt x="454" y="1024"/>
                  </a:lnTo>
                  <a:lnTo>
                    <a:pt x="478" y="1018"/>
                  </a:lnTo>
                  <a:lnTo>
                    <a:pt x="504" y="1012"/>
                  </a:lnTo>
                  <a:lnTo>
                    <a:pt x="534" y="1008"/>
                  </a:lnTo>
                  <a:lnTo>
                    <a:pt x="566" y="1006"/>
                  </a:lnTo>
                  <a:lnTo>
                    <a:pt x="602" y="1006"/>
                  </a:lnTo>
                  <a:lnTo>
                    <a:pt x="610" y="1008"/>
                  </a:lnTo>
                  <a:lnTo>
                    <a:pt x="618" y="1010"/>
                  </a:lnTo>
                  <a:lnTo>
                    <a:pt x="626" y="1016"/>
                  </a:lnTo>
                  <a:lnTo>
                    <a:pt x="636" y="1024"/>
                  </a:lnTo>
                  <a:lnTo>
                    <a:pt x="660" y="1046"/>
                  </a:lnTo>
                  <a:lnTo>
                    <a:pt x="688" y="1076"/>
                  </a:lnTo>
                  <a:lnTo>
                    <a:pt x="744" y="1140"/>
                  </a:lnTo>
                  <a:lnTo>
                    <a:pt x="746" y="1144"/>
                  </a:lnTo>
                  <a:lnTo>
                    <a:pt x="750" y="1150"/>
                  </a:lnTo>
                  <a:lnTo>
                    <a:pt x="760" y="1152"/>
                  </a:lnTo>
                  <a:lnTo>
                    <a:pt x="782" y="1154"/>
                  </a:lnTo>
                  <a:lnTo>
                    <a:pt x="860" y="1154"/>
                  </a:lnTo>
                  <a:lnTo>
                    <a:pt x="924" y="1156"/>
                  </a:lnTo>
                  <a:lnTo>
                    <a:pt x="982" y="1158"/>
                  </a:lnTo>
                  <a:lnTo>
                    <a:pt x="986" y="1158"/>
                  </a:lnTo>
                  <a:lnTo>
                    <a:pt x="990" y="1154"/>
                  </a:lnTo>
                  <a:lnTo>
                    <a:pt x="992" y="1150"/>
                  </a:lnTo>
                  <a:lnTo>
                    <a:pt x="994" y="1142"/>
                  </a:lnTo>
                  <a:lnTo>
                    <a:pt x="998" y="1140"/>
                  </a:lnTo>
                  <a:lnTo>
                    <a:pt x="1002" y="1136"/>
                  </a:lnTo>
                  <a:lnTo>
                    <a:pt x="1014" y="1120"/>
                  </a:lnTo>
                  <a:lnTo>
                    <a:pt x="1034" y="1092"/>
                  </a:lnTo>
                  <a:lnTo>
                    <a:pt x="1052" y="1072"/>
                  </a:lnTo>
                  <a:lnTo>
                    <a:pt x="1072" y="1054"/>
                  </a:lnTo>
                  <a:lnTo>
                    <a:pt x="1094" y="1040"/>
                  </a:lnTo>
                  <a:lnTo>
                    <a:pt x="1116" y="1028"/>
                  </a:lnTo>
                  <a:lnTo>
                    <a:pt x="1142" y="1018"/>
                  </a:lnTo>
                  <a:lnTo>
                    <a:pt x="1170" y="1010"/>
                  </a:lnTo>
                  <a:lnTo>
                    <a:pt x="1198" y="1004"/>
                  </a:lnTo>
                  <a:lnTo>
                    <a:pt x="1230" y="1002"/>
                  </a:lnTo>
                  <a:lnTo>
                    <a:pt x="1264" y="1000"/>
                  </a:lnTo>
                  <a:lnTo>
                    <a:pt x="1296" y="1002"/>
                  </a:lnTo>
                  <a:lnTo>
                    <a:pt x="1324" y="1002"/>
                  </a:lnTo>
                  <a:lnTo>
                    <a:pt x="1350" y="1006"/>
                  </a:lnTo>
                  <a:lnTo>
                    <a:pt x="1374" y="1010"/>
                  </a:lnTo>
                  <a:lnTo>
                    <a:pt x="1394" y="1016"/>
                  </a:lnTo>
                  <a:lnTo>
                    <a:pt x="1412" y="1024"/>
                  </a:lnTo>
                  <a:lnTo>
                    <a:pt x="1428" y="1032"/>
                  </a:lnTo>
                  <a:lnTo>
                    <a:pt x="1440" y="1042"/>
                  </a:lnTo>
                  <a:lnTo>
                    <a:pt x="1452" y="1054"/>
                  </a:lnTo>
                  <a:lnTo>
                    <a:pt x="1466" y="1070"/>
                  </a:lnTo>
                  <a:lnTo>
                    <a:pt x="1472" y="1074"/>
                  </a:lnTo>
                  <a:lnTo>
                    <a:pt x="1480" y="1078"/>
                  </a:lnTo>
                  <a:lnTo>
                    <a:pt x="1488" y="1082"/>
                  </a:lnTo>
                  <a:lnTo>
                    <a:pt x="1496" y="1082"/>
                  </a:lnTo>
                  <a:lnTo>
                    <a:pt x="1504" y="1080"/>
                  </a:lnTo>
                  <a:lnTo>
                    <a:pt x="1512" y="1072"/>
                  </a:lnTo>
                  <a:lnTo>
                    <a:pt x="1520" y="1058"/>
                  </a:lnTo>
                  <a:lnTo>
                    <a:pt x="1530" y="1040"/>
                  </a:lnTo>
                  <a:lnTo>
                    <a:pt x="1540" y="1018"/>
                  </a:lnTo>
                  <a:lnTo>
                    <a:pt x="1552" y="988"/>
                  </a:lnTo>
                  <a:lnTo>
                    <a:pt x="1578" y="916"/>
                  </a:lnTo>
                  <a:lnTo>
                    <a:pt x="1634" y="736"/>
                  </a:lnTo>
                  <a:lnTo>
                    <a:pt x="1658" y="720"/>
                  </a:lnTo>
                  <a:lnTo>
                    <a:pt x="1686" y="698"/>
                  </a:lnTo>
                  <a:lnTo>
                    <a:pt x="1692" y="712"/>
                  </a:lnTo>
                  <a:lnTo>
                    <a:pt x="1700" y="724"/>
                  </a:lnTo>
                  <a:lnTo>
                    <a:pt x="1708" y="734"/>
                  </a:lnTo>
                  <a:lnTo>
                    <a:pt x="1718" y="742"/>
                  </a:lnTo>
                  <a:lnTo>
                    <a:pt x="1728" y="750"/>
                  </a:lnTo>
                  <a:lnTo>
                    <a:pt x="1738" y="756"/>
                  </a:lnTo>
                  <a:lnTo>
                    <a:pt x="1750" y="760"/>
                  </a:lnTo>
                  <a:lnTo>
                    <a:pt x="1762" y="764"/>
                  </a:lnTo>
                  <a:lnTo>
                    <a:pt x="1776" y="766"/>
                  </a:lnTo>
                  <a:lnTo>
                    <a:pt x="1790" y="766"/>
                  </a:lnTo>
                  <a:lnTo>
                    <a:pt x="1798" y="766"/>
                  </a:lnTo>
                  <a:lnTo>
                    <a:pt x="1806" y="764"/>
                  </a:lnTo>
                  <a:lnTo>
                    <a:pt x="1822" y="756"/>
                  </a:lnTo>
                  <a:lnTo>
                    <a:pt x="1838" y="742"/>
                  </a:lnTo>
                  <a:lnTo>
                    <a:pt x="1854" y="722"/>
                  </a:lnTo>
                  <a:lnTo>
                    <a:pt x="1872" y="698"/>
                  </a:lnTo>
                  <a:lnTo>
                    <a:pt x="1888" y="668"/>
                  </a:lnTo>
                  <a:lnTo>
                    <a:pt x="1906" y="634"/>
                  </a:lnTo>
                  <a:lnTo>
                    <a:pt x="1924" y="594"/>
                  </a:lnTo>
                  <a:lnTo>
                    <a:pt x="1940" y="554"/>
                  </a:lnTo>
                  <a:lnTo>
                    <a:pt x="1952" y="516"/>
                  </a:lnTo>
                  <a:lnTo>
                    <a:pt x="1964" y="480"/>
                  </a:lnTo>
                  <a:lnTo>
                    <a:pt x="1974" y="446"/>
                  </a:lnTo>
                  <a:lnTo>
                    <a:pt x="1980" y="416"/>
                  </a:lnTo>
                  <a:lnTo>
                    <a:pt x="1986" y="386"/>
                  </a:lnTo>
                  <a:lnTo>
                    <a:pt x="1990" y="358"/>
                  </a:lnTo>
                  <a:lnTo>
                    <a:pt x="1990" y="332"/>
                  </a:lnTo>
                  <a:lnTo>
                    <a:pt x="1990" y="308"/>
                  </a:lnTo>
                  <a:lnTo>
                    <a:pt x="1988" y="284"/>
                  </a:lnTo>
                  <a:lnTo>
                    <a:pt x="1984" y="274"/>
                  </a:lnTo>
                  <a:lnTo>
                    <a:pt x="1980" y="264"/>
                  </a:lnTo>
                  <a:lnTo>
                    <a:pt x="1976" y="256"/>
                  </a:lnTo>
                  <a:lnTo>
                    <a:pt x="1970" y="250"/>
                  </a:lnTo>
                  <a:lnTo>
                    <a:pt x="1964" y="244"/>
                  </a:lnTo>
                  <a:lnTo>
                    <a:pt x="1956" y="240"/>
                  </a:lnTo>
                  <a:lnTo>
                    <a:pt x="1948" y="238"/>
                  </a:lnTo>
                  <a:lnTo>
                    <a:pt x="1938" y="238"/>
                  </a:lnTo>
                  <a:lnTo>
                    <a:pt x="1916" y="240"/>
                  </a:lnTo>
                  <a:lnTo>
                    <a:pt x="1892" y="246"/>
                  </a:lnTo>
                  <a:lnTo>
                    <a:pt x="1866" y="258"/>
                  </a:lnTo>
                  <a:lnTo>
                    <a:pt x="1838" y="274"/>
                  </a:lnTo>
                  <a:lnTo>
                    <a:pt x="1812" y="288"/>
                  </a:lnTo>
                  <a:lnTo>
                    <a:pt x="1828" y="252"/>
                  </a:lnTo>
                  <a:lnTo>
                    <a:pt x="1832" y="234"/>
                  </a:lnTo>
                  <a:lnTo>
                    <a:pt x="1832" y="230"/>
                  </a:lnTo>
                  <a:lnTo>
                    <a:pt x="1826" y="226"/>
                  </a:lnTo>
                  <a:lnTo>
                    <a:pt x="1806" y="212"/>
                  </a:lnTo>
                  <a:lnTo>
                    <a:pt x="1770" y="192"/>
                  </a:lnTo>
                  <a:lnTo>
                    <a:pt x="1772" y="186"/>
                  </a:lnTo>
                  <a:lnTo>
                    <a:pt x="1760" y="162"/>
                  </a:lnTo>
                  <a:lnTo>
                    <a:pt x="1756" y="150"/>
                  </a:lnTo>
                  <a:lnTo>
                    <a:pt x="1758" y="142"/>
                  </a:lnTo>
                  <a:lnTo>
                    <a:pt x="1764" y="132"/>
                  </a:lnTo>
                  <a:lnTo>
                    <a:pt x="1770" y="122"/>
                  </a:lnTo>
                  <a:lnTo>
                    <a:pt x="1782" y="112"/>
                  </a:lnTo>
                  <a:close/>
                  <a:moveTo>
                    <a:pt x="1728" y="148"/>
                  </a:moveTo>
                  <a:lnTo>
                    <a:pt x="1728" y="148"/>
                  </a:lnTo>
                  <a:lnTo>
                    <a:pt x="1732" y="176"/>
                  </a:lnTo>
                  <a:lnTo>
                    <a:pt x="1686" y="162"/>
                  </a:lnTo>
                  <a:lnTo>
                    <a:pt x="1640" y="152"/>
                  </a:lnTo>
                  <a:lnTo>
                    <a:pt x="1594" y="142"/>
                  </a:lnTo>
                  <a:lnTo>
                    <a:pt x="1548" y="136"/>
                  </a:lnTo>
                  <a:lnTo>
                    <a:pt x="1500" y="134"/>
                  </a:lnTo>
                  <a:lnTo>
                    <a:pt x="1454" y="132"/>
                  </a:lnTo>
                  <a:lnTo>
                    <a:pt x="1406" y="134"/>
                  </a:lnTo>
                  <a:lnTo>
                    <a:pt x="1358" y="138"/>
                  </a:lnTo>
                  <a:lnTo>
                    <a:pt x="1304" y="146"/>
                  </a:lnTo>
                  <a:lnTo>
                    <a:pt x="1252" y="156"/>
                  </a:lnTo>
                  <a:lnTo>
                    <a:pt x="1200" y="170"/>
                  </a:lnTo>
                  <a:lnTo>
                    <a:pt x="1150" y="188"/>
                  </a:lnTo>
                  <a:lnTo>
                    <a:pt x="1102" y="208"/>
                  </a:lnTo>
                  <a:lnTo>
                    <a:pt x="1054" y="232"/>
                  </a:lnTo>
                  <a:lnTo>
                    <a:pt x="1008" y="260"/>
                  </a:lnTo>
                  <a:lnTo>
                    <a:pt x="964" y="290"/>
                  </a:lnTo>
                  <a:lnTo>
                    <a:pt x="946" y="306"/>
                  </a:lnTo>
                  <a:lnTo>
                    <a:pt x="932" y="318"/>
                  </a:lnTo>
                  <a:lnTo>
                    <a:pt x="922" y="328"/>
                  </a:lnTo>
                  <a:lnTo>
                    <a:pt x="916" y="338"/>
                  </a:lnTo>
                  <a:lnTo>
                    <a:pt x="862" y="340"/>
                  </a:lnTo>
                  <a:lnTo>
                    <a:pt x="802" y="348"/>
                  </a:lnTo>
                  <a:lnTo>
                    <a:pt x="802" y="346"/>
                  </a:lnTo>
                  <a:lnTo>
                    <a:pt x="842" y="310"/>
                  </a:lnTo>
                  <a:lnTo>
                    <a:pt x="880" y="276"/>
                  </a:lnTo>
                  <a:lnTo>
                    <a:pt x="918" y="244"/>
                  </a:lnTo>
                  <a:lnTo>
                    <a:pt x="956" y="216"/>
                  </a:lnTo>
                  <a:lnTo>
                    <a:pt x="994" y="190"/>
                  </a:lnTo>
                  <a:lnTo>
                    <a:pt x="1032" y="166"/>
                  </a:lnTo>
                  <a:lnTo>
                    <a:pt x="1068" y="146"/>
                  </a:lnTo>
                  <a:lnTo>
                    <a:pt x="1104" y="128"/>
                  </a:lnTo>
                  <a:lnTo>
                    <a:pt x="1148" y="108"/>
                  </a:lnTo>
                  <a:lnTo>
                    <a:pt x="1194" y="92"/>
                  </a:lnTo>
                  <a:lnTo>
                    <a:pt x="1242" y="78"/>
                  </a:lnTo>
                  <a:lnTo>
                    <a:pt x="1290" y="68"/>
                  </a:lnTo>
                  <a:lnTo>
                    <a:pt x="1342" y="58"/>
                  </a:lnTo>
                  <a:lnTo>
                    <a:pt x="1394" y="52"/>
                  </a:lnTo>
                  <a:lnTo>
                    <a:pt x="1450" y="48"/>
                  </a:lnTo>
                  <a:lnTo>
                    <a:pt x="1506" y="48"/>
                  </a:lnTo>
                  <a:lnTo>
                    <a:pt x="1566" y="50"/>
                  </a:lnTo>
                  <a:lnTo>
                    <a:pt x="1628" y="58"/>
                  </a:lnTo>
                  <a:lnTo>
                    <a:pt x="1692" y="70"/>
                  </a:lnTo>
                  <a:lnTo>
                    <a:pt x="1760" y="86"/>
                  </a:lnTo>
                  <a:lnTo>
                    <a:pt x="1760" y="88"/>
                  </a:lnTo>
                  <a:lnTo>
                    <a:pt x="1746" y="104"/>
                  </a:lnTo>
                  <a:lnTo>
                    <a:pt x="1736" y="118"/>
                  </a:lnTo>
                  <a:lnTo>
                    <a:pt x="1730" y="134"/>
                  </a:lnTo>
                  <a:lnTo>
                    <a:pt x="1728" y="148"/>
                  </a:lnTo>
                  <a:close/>
                  <a:moveTo>
                    <a:pt x="1964" y="294"/>
                  </a:moveTo>
                  <a:lnTo>
                    <a:pt x="1964" y="294"/>
                  </a:lnTo>
                  <a:lnTo>
                    <a:pt x="1964" y="334"/>
                  </a:lnTo>
                  <a:lnTo>
                    <a:pt x="1956" y="398"/>
                  </a:lnTo>
                  <a:lnTo>
                    <a:pt x="1940" y="472"/>
                  </a:lnTo>
                  <a:lnTo>
                    <a:pt x="1924" y="538"/>
                  </a:lnTo>
                  <a:lnTo>
                    <a:pt x="1908" y="586"/>
                  </a:lnTo>
                  <a:lnTo>
                    <a:pt x="1892" y="628"/>
                  </a:lnTo>
                  <a:lnTo>
                    <a:pt x="1876" y="662"/>
                  </a:lnTo>
                  <a:lnTo>
                    <a:pt x="1858" y="690"/>
                  </a:lnTo>
                  <a:lnTo>
                    <a:pt x="1848" y="702"/>
                  </a:lnTo>
                  <a:lnTo>
                    <a:pt x="1838" y="712"/>
                  </a:lnTo>
                  <a:lnTo>
                    <a:pt x="1828" y="722"/>
                  </a:lnTo>
                  <a:lnTo>
                    <a:pt x="1818" y="728"/>
                  </a:lnTo>
                  <a:lnTo>
                    <a:pt x="1808" y="734"/>
                  </a:lnTo>
                  <a:lnTo>
                    <a:pt x="1796" y="738"/>
                  </a:lnTo>
                  <a:lnTo>
                    <a:pt x="1786" y="740"/>
                  </a:lnTo>
                  <a:lnTo>
                    <a:pt x="1774" y="742"/>
                  </a:lnTo>
                  <a:lnTo>
                    <a:pt x="1760" y="738"/>
                  </a:lnTo>
                  <a:lnTo>
                    <a:pt x="1746" y="732"/>
                  </a:lnTo>
                  <a:lnTo>
                    <a:pt x="1732" y="720"/>
                  </a:lnTo>
                  <a:lnTo>
                    <a:pt x="1720" y="704"/>
                  </a:lnTo>
                  <a:lnTo>
                    <a:pt x="1718" y="700"/>
                  </a:lnTo>
                  <a:lnTo>
                    <a:pt x="1714" y="698"/>
                  </a:lnTo>
                  <a:lnTo>
                    <a:pt x="1728" y="698"/>
                  </a:lnTo>
                  <a:lnTo>
                    <a:pt x="1744" y="698"/>
                  </a:lnTo>
                  <a:lnTo>
                    <a:pt x="1752" y="698"/>
                  </a:lnTo>
                  <a:lnTo>
                    <a:pt x="1760" y="696"/>
                  </a:lnTo>
                  <a:lnTo>
                    <a:pt x="1770" y="692"/>
                  </a:lnTo>
                  <a:lnTo>
                    <a:pt x="1778" y="686"/>
                  </a:lnTo>
                  <a:lnTo>
                    <a:pt x="1786" y="680"/>
                  </a:lnTo>
                  <a:lnTo>
                    <a:pt x="1794" y="672"/>
                  </a:lnTo>
                  <a:lnTo>
                    <a:pt x="1808" y="652"/>
                  </a:lnTo>
                  <a:lnTo>
                    <a:pt x="1822" y="624"/>
                  </a:lnTo>
                  <a:lnTo>
                    <a:pt x="1834" y="592"/>
                  </a:lnTo>
                  <a:lnTo>
                    <a:pt x="1846" y="552"/>
                  </a:lnTo>
                  <a:lnTo>
                    <a:pt x="1856" y="508"/>
                  </a:lnTo>
                  <a:lnTo>
                    <a:pt x="1856" y="504"/>
                  </a:lnTo>
                  <a:lnTo>
                    <a:pt x="1856" y="500"/>
                  </a:lnTo>
                  <a:lnTo>
                    <a:pt x="1864" y="480"/>
                  </a:lnTo>
                  <a:lnTo>
                    <a:pt x="1874" y="446"/>
                  </a:lnTo>
                  <a:lnTo>
                    <a:pt x="1876" y="434"/>
                  </a:lnTo>
                  <a:lnTo>
                    <a:pt x="1878" y="422"/>
                  </a:lnTo>
                  <a:lnTo>
                    <a:pt x="1878" y="406"/>
                  </a:lnTo>
                  <a:lnTo>
                    <a:pt x="1874" y="392"/>
                  </a:lnTo>
                  <a:lnTo>
                    <a:pt x="1868" y="378"/>
                  </a:lnTo>
                  <a:lnTo>
                    <a:pt x="1862" y="366"/>
                  </a:lnTo>
                  <a:lnTo>
                    <a:pt x="1852" y="352"/>
                  </a:lnTo>
                  <a:lnTo>
                    <a:pt x="1842" y="342"/>
                  </a:lnTo>
                  <a:lnTo>
                    <a:pt x="1828" y="332"/>
                  </a:lnTo>
                  <a:lnTo>
                    <a:pt x="1814" y="324"/>
                  </a:lnTo>
                  <a:lnTo>
                    <a:pt x="1838" y="302"/>
                  </a:lnTo>
                  <a:lnTo>
                    <a:pt x="1862" y="286"/>
                  </a:lnTo>
                  <a:lnTo>
                    <a:pt x="1886" y="274"/>
                  </a:lnTo>
                  <a:lnTo>
                    <a:pt x="1910" y="268"/>
                  </a:lnTo>
                  <a:lnTo>
                    <a:pt x="1932" y="266"/>
                  </a:lnTo>
                  <a:lnTo>
                    <a:pt x="1944" y="268"/>
                  </a:lnTo>
                  <a:lnTo>
                    <a:pt x="1954" y="272"/>
                  </a:lnTo>
                  <a:lnTo>
                    <a:pt x="1960" y="282"/>
                  </a:lnTo>
                  <a:lnTo>
                    <a:pt x="1964" y="294"/>
                  </a:lnTo>
                  <a:close/>
                  <a:moveTo>
                    <a:pt x="1836" y="378"/>
                  </a:moveTo>
                  <a:lnTo>
                    <a:pt x="1836" y="378"/>
                  </a:lnTo>
                  <a:lnTo>
                    <a:pt x="1842" y="390"/>
                  </a:lnTo>
                  <a:lnTo>
                    <a:pt x="1848" y="400"/>
                  </a:lnTo>
                  <a:lnTo>
                    <a:pt x="1850" y="410"/>
                  </a:lnTo>
                  <a:lnTo>
                    <a:pt x="1852" y="422"/>
                  </a:lnTo>
                  <a:lnTo>
                    <a:pt x="1850" y="438"/>
                  </a:lnTo>
                  <a:lnTo>
                    <a:pt x="1844" y="458"/>
                  </a:lnTo>
                  <a:lnTo>
                    <a:pt x="1836" y="484"/>
                  </a:lnTo>
                  <a:lnTo>
                    <a:pt x="1824" y="516"/>
                  </a:lnTo>
                  <a:lnTo>
                    <a:pt x="1824" y="520"/>
                  </a:lnTo>
                  <a:lnTo>
                    <a:pt x="1816" y="544"/>
                  </a:lnTo>
                  <a:lnTo>
                    <a:pt x="1804" y="584"/>
                  </a:lnTo>
                  <a:lnTo>
                    <a:pt x="1796" y="606"/>
                  </a:lnTo>
                  <a:lnTo>
                    <a:pt x="1788" y="626"/>
                  </a:lnTo>
                  <a:lnTo>
                    <a:pt x="1778" y="642"/>
                  </a:lnTo>
                  <a:lnTo>
                    <a:pt x="1770" y="654"/>
                  </a:lnTo>
                  <a:lnTo>
                    <a:pt x="1760" y="664"/>
                  </a:lnTo>
                  <a:lnTo>
                    <a:pt x="1752" y="672"/>
                  </a:lnTo>
                  <a:lnTo>
                    <a:pt x="1742" y="676"/>
                  </a:lnTo>
                  <a:lnTo>
                    <a:pt x="1732" y="678"/>
                  </a:lnTo>
                  <a:lnTo>
                    <a:pt x="1714" y="672"/>
                  </a:lnTo>
                  <a:lnTo>
                    <a:pt x="1740" y="648"/>
                  </a:lnTo>
                  <a:lnTo>
                    <a:pt x="1746" y="640"/>
                  </a:lnTo>
                  <a:lnTo>
                    <a:pt x="1748" y="634"/>
                  </a:lnTo>
                  <a:lnTo>
                    <a:pt x="1746" y="622"/>
                  </a:lnTo>
                  <a:lnTo>
                    <a:pt x="1732" y="620"/>
                  </a:lnTo>
                  <a:lnTo>
                    <a:pt x="1728" y="624"/>
                  </a:lnTo>
                  <a:lnTo>
                    <a:pt x="1718" y="632"/>
                  </a:lnTo>
                  <a:lnTo>
                    <a:pt x="1682" y="670"/>
                  </a:lnTo>
                  <a:lnTo>
                    <a:pt x="1680" y="670"/>
                  </a:lnTo>
                  <a:lnTo>
                    <a:pt x="1680" y="672"/>
                  </a:lnTo>
                  <a:lnTo>
                    <a:pt x="1662" y="690"/>
                  </a:lnTo>
                  <a:lnTo>
                    <a:pt x="1646" y="702"/>
                  </a:lnTo>
                  <a:lnTo>
                    <a:pt x="1634" y="712"/>
                  </a:lnTo>
                  <a:lnTo>
                    <a:pt x="1622" y="718"/>
                  </a:lnTo>
                  <a:lnTo>
                    <a:pt x="1612" y="722"/>
                  </a:lnTo>
                  <a:lnTo>
                    <a:pt x="1600" y="724"/>
                  </a:lnTo>
                  <a:lnTo>
                    <a:pt x="1596" y="724"/>
                  </a:lnTo>
                  <a:lnTo>
                    <a:pt x="1592" y="724"/>
                  </a:lnTo>
                  <a:lnTo>
                    <a:pt x="1590" y="722"/>
                  </a:lnTo>
                  <a:lnTo>
                    <a:pt x="1588" y="718"/>
                  </a:lnTo>
                  <a:lnTo>
                    <a:pt x="1586" y="712"/>
                  </a:lnTo>
                  <a:lnTo>
                    <a:pt x="1588" y="704"/>
                  </a:lnTo>
                  <a:lnTo>
                    <a:pt x="1596" y="690"/>
                  </a:lnTo>
                  <a:lnTo>
                    <a:pt x="1610" y="674"/>
                  </a:lnTo>
                  <a:lnTo>
                    <a:pt x="1628" y="652"/>
                  </a:lnTo>
                  <a:lnTo>
                    <a:pt x="1644" y="632"/>
                  </a:lnTo>
                  <a:lnTo>
                    <a:pt x="1664" y="610"/>
                  </a:lnTo>
                  <a:lnTo>
                    <a:pt x="1690" y="582"/>
                  </a:lnTo>
                  <a:lnTo>
                    <a:pt x="1742" y="530"/>
                  </a:lnTo>
                  <a:lnTo>
                    <a:pt x="1740" y="520"/>
                  </a:lnTo>
                  <a:lnTo>
                    <a:pt x="1728" y="518"/>
                  </a:lnTo>
                  <a:lnTo>
                    <a:pt x="1714" y="522"/>
                  </a:lnTo>
                  <a:lnTo>
                    <a:pt x="1666" y="546"/>
                  </a:lnTo>
                  <a:lnTo>
                    <a:pt x="1650" y="554"/>
                  </a:lnTo>
                  <a:lnTo>
                    <a:pt x="1616" y="570"/>
                  </a:lnTo>
                  <a:lnTo>
                    <a:pt x="1588" y="582"/>
                  </a:lnTo>
                  <a:lnTo>
                    <a:pt x="1568" y="588"/>
                  </a:lnTo>
                  <a:lnTo>
                    <a:pt x="1552" y="590"/>
                  </a:lnTo>
                  <a:lnTo>
                    <a:pt x="1542" y="590"/>
                  </a:lnTo>
                  <a:lnTo>
                    <a:pt x="1538" y="588"/>
                  </a:lnTo>
                  <a:lnTo>
                    <a:pt x="1536" y="584"/>
                  </a:lnTo>
                  <a:lnTo>
                    <a:pt x="1554" y="564"/>
                  </a:lnTo>
                  <a:lnTo>
                    <a:pt x="1578" y="544"/>
                  </a:lnTo>
                  <a:lnTo>
                    <a:pt x="1608" y="524"/>
                  </a:lnTo>
                  <a:lnTo>
                    <a:pt x="1644" y="502"/>
                  </a:lnTo>
                  <a:lnTo>
                    <a:pt x="1688" y="484"/>
                  </a:lnTo>
                  <a:lnTo>
                    <a:pt x="1738" y="466"/>
                  </a:lnTo>
                  <a:lnTo>
                    <a:pt x="1764" y="458"/>
                  </a:lnTo>
                  <a:lnTo>
                    <a:pt x="1782" y="450"/>
                  </a:lnTo>
                  <a:lnTo>
                    <a:pt x="1794" y="442"/>
                  </a:lnTo>
                  <a:lnTo>
                    <a:pt x="1796" y="440"/>
                  </a:lnTo>
                  <a:lnTo>
                    <a:pt x="1796" y="438"/>
                  </a:lnTo>
                  <a:lnTo>
                    <a:pt x="1794" y="430"/>
                  </a:lnTo>
                  <a:lnTo>
                    <a:pt x="1792" y="426"/>
                  </a:lnTo>
                  <a:lnTo>
                    <a:pt x="1776" y="424"/>
                  </a:lnTo>
                  <a:lnTo>
                    <a:pt x="1756" y="426"/>
                  </a:lnTo>
                  <a:lnTo>
                    <a:pt x="1710" y="428"/>
                  </a:lnTo>
                  <a:lnTo>
                    <a:pt x="1620" y="434"/>
                  </a:lnTo>
                  <a:lnTo>
                    <a:pt x="1570" y="434"/>
                  </a:lnTo>
                  <a:lnTo>
                    <a:pt x="1568" y="434"/>
                  </a:lnTo>
                  <a:lnTo>
                    <a:pt x="1566" y="432"/>
                  </a:lnTo>
                  <a:lnTo>
                    <a:pt x="1566" y="428"/>
                  </a:lnTo>
                  <a:lnTo>
                    <a:pt x="1568" y="422"/>
                  </a:lnTo>
                  <a:lnTo>
                    <a:pt x="1570" y="416"/>
                  </a:lnTo>
                  <a:lnTo>
                    <a:pt x="1578" y="404"/>
                  </a:lnTo>
                  <a:lnTo>
                    <a:pt x="1592" y="390"/>
                  </a:lnTo>
                  <a:lnTo>
                    <a:pt x="1612" y="376"/>
                  </a:lnTo>
                  <a:lnTo>
                    <a:pt x="1642" y="362"/>
                  </a:lnTo>
                  <a:lnTo>
                    <a:pt x="1670" y="350"/>
                  </a:lnTo>
                  <a:lnTo>
                    <a:pt x="1702" y="344"/>
                  </a:lnTo>
                  <a:lnTo>
                    <a:pt x="1732" y="342"/>
                  </a:lnTo>
                  <a:lnTo>
                    <a:pt x="1746" y="342"/>
                  </a:lnTo>
                  <a:lnTo>
                    <a:pt x="1768" y="344"/>
                  </a:lnTo>
                  <a:lnTo>
                    <a:pt x="1788" y="350"/>
                  </a:lnTo>
                  <a:lnTo>
                    <a:pt x="1802" y="354"/>
                  </a:lnTo>
                  <a:lnTo>
                    <a:pt x="1814" y="360"/>
                  </a:lnTo>
                  <a:lnTo>
                    <a:pt x="1826" y="370"/>
                  </a:lnTo>
                  <a:lnTo>
                    <a:pt x="1836" y="378"/>
                  </a:lnTo>
                  <a:close/>
                  <a:moveTo>
                    <a:pt x="1790" y="240"/>
                  </a:moveTo>
                  <a:lnTo>
                    <a:pt x="1790" y="240"/>
                  </a:lnTo>
                  <a:lnTo>
                    <a:pt x="1760" y="310"/>
                  </a:lnTo>
                  <a:lnTo>
                    <a:pt x="1736" y="310"/>
                  </a:lnTo>
                  <a:lnTo>
                    <a:pt x="1716" y="310"/>
                  </a:lnTo>
                  <a:lnTo>
                    <a:pt x="1698" y="312"/>
                  </a:lnTo>
                  <a:lnTo>
                    <a:pt x="1678" y="316"/>
                  </a:lnTo>
                  <a:lnTo>
                    <a:pt x="1660" y="320"/>
                  </a:lnTo>
                  <a:lnTo>
                    <a:pt x="1642" y="328"/>
                  </a:lnTo>
                  <a:lnTo>
                    <a:pt x="1624" y="334"/>
                  </a:lnTo>
                  <a:lnTo>
                    <a:pt x="1608" y="344"/>
                  </a:lnTo>
                  <a:lnTo>
                    <a:pt x="1592" y="354"/>
                  </a:lnTo>
                  <a:lnTo>
                    <a:pt x="1566" y="374"/>
                  </a:lnTo>
                  <a:lnTo>
                    <a:pt x="1556" y="384"/>
                  </a:lnTo>
                  <a:lnTo>
                    <a:pt x="1546" y="394"/>
                  </a:lnTo>
                  <a:lnTo>
                    <a:pt x="1540" y="402"/>
                  </a:lnTo>
                  <a:lnTo>
                    <a:pt x="1536" y="412"/>
                  </a:lnTo>
                  <a:lnTo>
                    <a:pt x="1532" y="422"/>
                  </a:lnTo>
                  <a:lnTo>
                    <a:pt x="1532" y="430"/>
                  </a:lnTo>
                  <a:lnTo>
                    <a:pt x="1534" y="438"/>
                  </a:lnTo>
                  <a:lnTo>
                    <a:pt x="1536" y="444"/>
                  </a:lnTo>
                  <a:lnTo>
                    <a:pt x="1542" y="450"/>
                  </a:lnTo>
                  <a:lnTo>
                    <a:pt x="1550" y="456"/>
                  </a:lnTo>
                  <a:lnTo>
                    <a:pt x="1558" y="460"/>
                  </a:lnTo>
                  <a:lnTo>
                    <a:pt x="1570" y="464"/>
                  </a:lnTo>
                  <a:lnTo>
                    <a:pt x="1582" y="466"/>
                  </a:lnTo>
                  <a:lnTo>
                    <a:pt x="1596" y="468"/>
                  </a:lnTo>
                  <a:lnTo>
                    <a:pt x="1630" y="468"/>
                  </a:lnTo>
                  <a:lnTo>
                    <a:pt x="1672" y="464"/>
                  </a:lnTo>
                  <a:lnTo>
                    <a:pt x="1604" y="504"/>
                  </a:lnTo>
                  <a:lnTo>
                    <a:pt x="1576" y="520"/>
                  </a:lnTo>
                  <a:lnTo>
                    <a:pt x="1554" y="536"/>
                  </a:lnTo>
                  <a:lnTo>
                    <a:pt x="1538" y="550"/>
                  </a:lnTo>
                  <a:lnTo>
                    <a:pt x="1526" y="564"/>
                  </a:lnTo>
                  <a:lnTo>
                    <a:pt x="1518" y="576"/>
                  </a:lnTo>
                  <a:lnTo>
                    <a:pt x="1516" y="586"/>
                  </a:lnTo>
                  <a:lnTo>
                    <a:pt x="1518" y="598"/>
                  </a:lnTo>
                  <a:lnTo>
                    <a:pt x="1520" y="602"/>
                  </a:lnTo>
                  <a:lnTo>
                    <a:pt x="1524" y="606"/>
                  </a:lnTo>
                  <a:lnTo>
                    <a:pt x="1530" y="610"/>
                  </a:lnTo>
                  <a:lnTo>
                    <a:pt x="1534" y="612"/>
                  </a:lnTo>
                  <a:lnTo>
                    <a:pt x="1550" y="614"/>
                  </a:lnTo>
                  <a:lnTo>
                    <a:pt x="1572" y="612"/>
                  </a:lnTo>
                  <a:lnTo>
                    <a:pt x="1596" y="606"/>
                  </a:lnTo>
                  <a:lnTo>
                    <a:pt x="1622" y="596"/>
                  </a:lnTo>
                  <a:lnTo>
                    <a:pt x="1646" y="582"/>
                  </a:lnTo>
                  <a:lnTo>
                    <a:pt x="1644" y="586"/>
                  </a:lnTo>
                  <a:lnTo>
                    <a:pt x="1624" y="612"/>
                  </a:lnTo>
                  <a:lnTo>
                    <a:pt x="1592" y="650"/>
                  </a:lnTo>
                  <a:lnTo>
                    <a:pt x="1580" y="670"/>
                  </a:lnTo>
                  <a:lnTo>
                    <a:pt x="1570" y="688"/>
                  </a:lnTo>
                  <a:lnTo>
                    <a:pt x="1564" y="702"/>
                  </a:lnTo>
                  <a:lnTo>
                    <a:pt x="1562" y="714"/>
                  </a:lnTo>
                  <a:lnTo>
                    <a:pt x="1564" y="734"/>
                  </a:lnTo>
                  <a:lnTo>
                    <a:pt x="1568" y="740"/>
                  </a:lnTo>
                  <a:lnTo>
                    <a:pt x="1574" y="744"/>
                  </a:lnTo>
                  <a:lnTo>
                    <a:pt x="1582" y="748"/>
                  </a:lnTo>
                  <a:lnTo>
                    <a:pt x="1592" y="750"/>
                  </a:lnTo>
                  <a:lnTo>
                    <a:pt x="1528" y="918"/>
                  </a:lnTo>
                  <a:lnTo>
                    <a:pt x="1484" y="1030"/>
                  </a:lnTo>
                  <a:lnTo>
                    <a:pt x="1478" y="1020"/>
                  </a:lnTo>
                  <a:lnTo>
                    <a:pt x="1470" y="1010"/>
                  </a:lnTo>
                  <a:lnTo>
                    <a:pt x="1460" y="1002"/>
                  </a:lnTo>
                  <a:lnTo>
                    <a:pt x="1448" y="994"/>
                  </a:lnTo>
                  <a:lnTo>
                    <a:pt x="1434" y="986"/>
                  </a:lnTo>
                  <a:lnTo>
                    <a:pt x="1416" y="980"/>
                  </a:lnTo>
                  <a:lnTo>
                    <a:pt x="1398" y="974"/>
                  </a:lnTo>
                  <a:lnTo>
                    <a:pt x="1376" y="970"/>
                  </a:lnTo>
                  <a:lnTo>
                    <a:pt x="1352" y="966"/>
                  </a:lnTo>
                  <a:lnTo>
                    <a:pt x="1324" y="964"/>
                  </a:lnTo>
                  <a:lnTo>
                    <a:pt x="1264" y="962"/>
                  </a:lnTo>
                  <a:lnTo>
                    <a:pt x="1230" y="964"/>
                  </a:lnTo>
                  <a:lnTo>
                    <a:pt x="1198" y="966"/>
                  </a:lnTo>
                  <a:lnTo>
                    <a:pt x="1168" y="972"/>
                  </a:lnTo>
                  <a:lnTo>
                    <a:pt x="1140" y="980"/>
                  </a:lnTo>
                  <a:lnTo>
                    <a:pt x="1112" y="990"/>
                  </a:lnTo>
                  <a:lnTo>
                    <a:pt x="1086" y="1002"/>
                  </a:lnTo>
                  <a:lnTo>
                    <a:pt x="1060" y="1018"/>
                  </a:lnTo>
                  <a:lnTo>
                    <a:pt x="1038" y="1034"/>
                  </a:lnTo>
                  <a:lnTo>
                    <a:pt x="1012" y="1060"/>
                  </a:lnTo>
                  <a:lnTo>
                    <a:pt x="990" y="1086"/>
                  </a:lnTo>
                  <a:lnTo>
                    <a:pt x="928" y="356"/>
                  </a:lnTo>
                  <a:lnTo>
                    <a:pt x="946" y="346"/>
                  </a:lnTo>
                  <a:lnTo>
                    <a:pt x="970" y="330"/>
                  </a:lnTo>
                  <a:lnTo>
                    <a:pt x="1010" y="298"/>
                  </a:lnTo>
                  <a:lnTo>
                    <a:pt x="1050" y="268"/>
                  </a:lnTo>
                  <a:lnTo>
                    <a:pt x="1094" y="244"/>
                  </a:lnTo>
                  <a:lnTo>
                    <a:pt x="1138" y="220"/>
                  </a:lnTo>
                  <a:lnTo>
                    <a:pt x="1184" y="202"/>
                  </a:lnTo>
                  <a:lnTo>
                    <a:pt x="1230" y="186"/>
                  </a:lnTo>
                  <a:lnTo>
                    <a:pt x="1278" y="174"/>
                  </a:lnTo>
                  <a:lnTo>
                    <a:pt x="1328" y="164"/>
                  </a:lnTo>
                  <a:lnTo>
                    <a:pt x="1380" y="158"/>
                  </a:lnTo>
                  <a:lnTo>
                    <a:pt x="1432" y="154"/>
                  </a:lnTo>
                  <a:lnTo>
                    <a:pt x="1482" y="156"/>
                  </a:lnTo>
                  <a:lnTo>
                    <a:pt x="1532" y="160"/>
                  </a:lnTo>
                  <a:lnTo>
                    <a:pt x="1582" y="166"/>
                  </a:lnTo>
                  <a:lnTo>
                    <a:pt x="1632" y="178"/>
                  </a:lnTo>
                  <a:lnTo>
                    <a:pt x="1680" y="192"/>
                  </a:lnTo>
                  <a:lnTo>
                    <a:pt x="1728" y="210"/>
                  </a:lnTo>
                  <a:lnTo>
                    <a:pt x="1790" y="240"/>
                  </a:lnTo>
                  <a:close/>
                  <a:moveTo>
                    <a:pt x="222" y="60"/>
                  </a:moveTo>
                  <a:lnTo>
                    <a:pt x="222" y="60"/>
                  </a:lnTo>
                  <a:lnTo>
                    <a:pt x="216" y="40"/>
                  </a:lnTo>
                  <a:lnTo>
                    <a:pt x="232" y="36"/>
                  </a:lnTo>
                  <a:lnTo>
                    <a:pt x="266" y="28"/>
                  </a:lnTo>
                  <a:lnTo>
                    <a:pt x="290" y="24"/>
                  </a:lnTo>
                  <a:lnTo>
                    <a:pt x="310" y="22"/>
                  </a:lnTo>
                  <a:lnTo>
                    <a:pt x="342" y="22"/>
                  </a:lnTo>
                  <a:lnTo>
                    <a:pt x="372" y="24"/>
                  </a:lnTo>
                  <a:lnTo>
                    <a:pt x="402" y="28"/>
                  </a:lnTo>
                  <a:lnTo>
                    <a:pt x="430" y="32"/>
                  </a:lnTo>
                  <a:lnTo>
                    <a:pt x="458" y="38"/>
                  </a:lnTo>
                  <a:lnTo>
                    <a:pt x="484" y="44"/>
                  </a:lnTo>
                  <a:lnTo>
                    <a:pt x="510" y="52"/>
                  </a:lnTo>
                  <a:lnTo>
                    <a:pt x="534" y="62"/>
                  </a:lnTo>
                  <a:lnTo>
                    <a:pt x="558" y="72"/>
                  </a:lnTo>
                  <a:lnTo>
                    <a:pt x="580" y="84"/>
                  </a:lnTo>
                  <a:lnTo>
                    <a:pt x="602" y="98"/>
                  </a:lnTo>
                  <a:lnTo>
                    <a:pt x="622" y="112"/>
                  </a:lnTo>
                  <a:lnTo>
                    <a:pt x="640" y="128"/>
                  </a:lnTo>
                  <a:lnTo>
                    <a:pt x="660" y="144"/>
                  </a:lnTo>
                  <a:lnTo>
                    <a:pt x="676" y="162"/>
                  </a:lnTo>
                  <a:lnTo>
                    <a:pt x="692" y="182"/>
                  </a:lnTo>
                  <a:lnTo>
                    <a:pt x="708" y="202"/>
                  </a:lnTo>
                  <a:lnTo>
                    <a:pt x="724" y="226"/>
                  </a:lnTo>
                  <a:lnTo>
                    <a:pt x="740" y="254"/>
                  </a:lnTo>
                  <a:lnTo>
                    <a:pt x="754" y="282"/>
                  </a:lnTo>
                  <a:lnTo>
                    <a:pt x="742" y="268"/>
                  </a:lnTo>
                  <a:lnTo>
                    <a:pt x="696" y="216"/>
                  </a:lnTo>
                  <a:lnTo>
                    <a:pt x="670" y="190"/>
                  </a:lnTo>
                  <a:lnTo>
                    <a:pt x="632" y="160"/>
                  </a:lnTo>
                  <a:lnTo>
                    <a:pt x="590" y="134"/>
                  </a:lnTo>
                  <a:lnTo>
                    <a:pt x="548" y="112"/>
                  </a:lnTo>
                  <a:lnTo>
                    <a:pt x="502" y="94"/>
                  </a:lnTo>
                  <a:lnTo>
                    <a:pt x="454" y="80"/>
                  </a:lnTo>
                  <a:lnTo>
                    <a:pt x="404" y="70"/>
                  </a:lnTo>
                  <a:lnTo>
                    <a:pt x="350" y="64"/>
                  </a:lnTo>
                  <a:lnTo>
                    <a:pt x="296" y="62"/>
                  </a:lnTo>
                  <a:lnTo>
                    <a:pt x="272" y="62"/>
                  </a:lnTo>
                  <a:lnTo>
                    <a:pt x="264" y="64"/>
                  </a:lnTo>
                  <a:lnTo>
                    <a:pt x="242" y="62"/>
                  </a:lnTo>
                  <a:lnTo>
                    <a:pt x="222" y="60"/>
                  </a:lnTo>
                  <a:close/>
                  <a:moveTo>
                    <a:pt x="146" y="164"/>
                  </a:moveTo>
                  <a:lnTo>
                    <a:pt x="146" y="164"/>
                  </a:lnTo>
                  <a:lnTo>
                    <a:pt x="158" y="126"/>
                  </a:lnTo>
                  <a:lnTo>
                    <a:pt x="162" y="108"/>
                  </a:lnTo>
                  <a:lnTo>
                    <a:pt x="162" y="106"/>
                  </a:lnTo>
                  <a:lnTo>
                    <a:pt x="190" y="96"/>
                  </a:lnTo>
                  <a:lnTo>
                    <a:pt x="220" y="90"/>
                  </a:lnTo>
                  <a:lnTo>
                    <a:pt x="256" y="88"/>
                  </a:lnTo>
                  <a:lnTo>
                    <a:pt x="296" y="86"/>
                  </a:lnTo>
                  <a:lnTo>
                    <a:pt x="350" y="88"/>
                  </a:lnTo>
                  <a:lnTo>
                    <a:pt x="404" y="94"/>
                  </a:lnTo>
                  <a:lnTo>
                    <a:pt x="430" y="100"/>
                  </a:lnTo>
                  <a:lnTo>
                    <a:pt x="454" y="106"/>
                  </a:lnTo>
                  <a:lnTo>
                    <a:pt x="478" y="114"/>
                  </a:lnTo>
                  <a:lnTo>
                    <a:pt x="502" y="122"/>
                  </a:lnTo>
                  <a:lnTo>
                    <a:pt x="526" y="130"/>
                  </a:lnTo>
                  <a:lnTo>
                    <a:pt x="548" y="142"/>
                  </a:lnTo>
                  <a:lnTo>
                    <a:pt x="570" y="152"/>
                  </a:lnTo>
                  <a:lnTo>
                    <a:pt x="592" y="166"/>
                  </a:lnTo>
                  <a:lnTo>
                    <a:pt x="614" y="180"/>
                  </a:lnTo>
                  <a:lnTo>
                    <a:pt x="634" y="194"/>
                  </a:lnTo>
                  <a:lnTo>
                    <a:pt x="652" y="210"/>
                  </a:lnTo>
                  <a:lnTo>
                    <a:pt x="672" y="226"/>
                  </a:lnTo>
                  <a:lnTo>
                    <a:pt x="694" y="248"/>
                  </a:lnTo>
                  <a:lnTo>
                    <a:pt x="714" y="270"/>
                  </a:lnTo>
                  <a:lnTo>
                    <a:pt x="736" y="296"/>
                  </a:lnTo>
                  <a:lnTo>
                    <a:pt x="756" y="322"/>
                  </a:lnTo>
                  <a:lnTo>
                    <a:pt x="776" y="348"/>
                  </a:lnTo>
                  <a:lnTo>
                    <a:pt x="776" y="350"/>
                  </a:lnTo>
                  <a:lnTo>
                    <a:pt x="780" y="352"/>
                  </a:lnTo>
                  <a:lnTo>
                    <a:pt x="776" y="354"/>
                  </a:lnTo>
                  <a:lnTo>
                    <a:pt x="740" y="360"/>
                  </a:lnTo>
                  <a:lnTo>
                    <a:pt x="716" y="366"/>
                  </a:lnTo>
                  <a:lnTo>
                    <a:pt x="698" y="340"/>
                  </a:lnTo>
                  <a:lnTo>
                    <a:pt x="678" y="316"/>
                  </a:lnTo>
                  <a:lnTo>
                    <a:pt x="654" y="292"/>
                  </a:lnTo>
                  <a:lnTo>
                    <a:pt x="628" y="270"/>
                  </a:lnTo>
                  <a:lnTo>
                    <a:pt x="594" y="246"/>
                  </a:lnTo>
                  <a:lnTo>
                    <a:pt x="558" y="226"/>
                  </a:lnTo>
                  <a:lnTo>
                    <a:pt x="520" y="208"/>
                  </a:lnTo>
                  <a:lnTo>
                    <a:pt x="478" y="194"/>
                  </a:lnTo>
                  <a:lnTo>
                    <a:pt x="434" y="184"/>
                  </a:lnTo>
                  <a:lnTo>
                    <a:pt x="388" y="176"/>
                  </a:lnTo>
                  <a:lnTo>
                    <a:pt x="338" y="172"/>
                  </a:lnTo>
                  <a:lnTo>
                    <a:pt x="288" y="170"/>
                  </a:lnTo>
                  <a:lnTo>
                    <a:pt x="254" y="170"/>
                  </a:lnTo>
                  <a:lnTo>
                    <a:pt x="242" y="172"/>
                  </a:lnTo>
                  <a:lnTo>
                    <a:pt x="212" y="174"/>
                  </a:lnTo>
                  <a:lnTo>
                    <a:pt x="184" y="176"/>
                  </a:lnTo>
                  <a:lnTo>
                    <a:pt x="156" y="182"/>
                  </a:lnTo>
                  <a:lnTo>
                    <a:pt x="128" y="190"/>
                  </a:lnTo>
                  <a:lnTo>
                    <a:pt x="142" y="174"/>
                  </a:lnTo>
                  <a:lnTo>
                    <a:pt x="144" y="168"/>
                  </a:lnTo>
                  <a:lnTo>
                    <a:pt x="146" y="164"/>
                  </a:lnTo>
                  <a:close/>
                  <a:moveTo>
                    <a:pt x="282" y="434"/>
                  </a:moveTo>
                  <a:lnTo>
                    <a:pt x="282" y="434"/>
                  </a:lnTo>
                  <a:lnTo>
                    <a:pt x="290" y="414"/>
                  </a:lnTo>
                  <a:lnTo>
                    <a:pt x="296" y="398"/>
                  </a:lnTo>
                  <a:lnTo>
                    <a:pt x="300" y="384"/>
                  </a:lnTo>
                  <a:lnTo>
                    <a:pt x="300" y="370"/>
                  </a:lnTo>
                  <a:lnTo>
                    <a:pt x="298" y="358"/>
                  </a:lnTo>
                  <a:lnTo>
                    <a:pt x="292" y="350"/>
                  </a:lnTo>
                  <a:lnTo>
                    <a:pt x="286" y="346"/>
                  </a:lnTo>
                  <a:lnTo>
                    <a:pt x="276" y="344"/>
                  </a:lnTo>
                  <a:lnTo>
                    <a:pt x="260" y="344"/>
                  </a:lnTo>
                  <a:lnTo>
                    <a:pt x="244" y="348"/>
                  </a:lnTo>
                  <a:lnTo>
                    <a:pt x="228" y="354"/>
                  </a:lnTo>
                  <a:lnTo>
                    <a:pt x="214" y="362"/>
                  </a:lnTo>
                  <a:lnTo>
                    <a:pt x="200" y="372"/>
                  </a:lnTo>
                  <a:lnTo>
                    <a:pt x="186" y="384"/>
                  </a:lnTo>
                  <a:lnTo>
                    <a:pt x="174" y="398"/>
                  </a:lnTo>
                  <a:lnTo>
                    <a:pt x="160" y="416"/>
                  </a:lnTo>
                  <a:lnTo>
                    <a:pt x="118" y="332"/>
                  </a:lnTo>
                  <a:lnTo>
                    <a:pt x="76" y="254"/>
                  </a:lnTo>
                  <a:lnTo>
                    <a:pt x="110" y="234"/>
                  </a:lnTo>
                  <a:lnTo>
                    <a:pt x="124" y="228"/>
                  </a:lnTo>
                  <a:lnTo>
                    <a:pt x="138" y="224"/>
                  </a:lnTo>
                  <a:lnTo>
                    <a:pt x="174" y="214"/>
                  </a:lnTo>
                  <a:lnTo>
                    <a:pt x="218" y="208"/>
                  </a:lnTo>
                  <a:lnTo>
                    <a:pt x="270" y="204"/>
                  </a:lnTo>
                  <a:lnTo>
                    <a:pt x="330" y="204"/>
                  </a:lnTo>
                  <a:lnTo>
                    <a:pt x="366" y="206"/>
                  </a:lnTo>
                  <a:lnTo>
                    <a:pt x="402" y="210"/>
                  </a:lnTo>
                  <a:lnTo>
                    <a:pt x="438" y="216"/>
                  </a:lnTo>
                  <a:lnTo>
                    <a:pt x="474" y="228"/>
                  </a:lnTo>
                  <a:lnTo>
                    <a:pt x="510" y="240"/>
                  </a:lnTo>
                  <a:lnTo>
                    <a:pt x="544" y="256"/>
                  </a:lnTo>
                  <a:lnTo>
                    <a:pt x="578" y="276"/>
                  </a:lnTo>
                  <a:lnTo>
                    <a:pt x="612" y="298"/>
                  </a:lnTo>
                  <a:lnTo>
                    <a:pt x="636" y="316"/>
                  </a:lnTo>
                  <a:lnTo>
                    <a:pt x="660" y="336"/>
                  </a:lnTo>
                  <a:lnTo>
                    <a:pt x="680" y="354"/>
                  </a:lnTo>
                  <a:lnTo>
                    <a:pt x="698" y="374"/>
                  </a:lnTo>
                  <a:lnTo>
                    <a:pt x="696" y="374"/>
                  </a:lnTo>
                  <a:lnTo>
                    <a:pt x="696" y="376"/>
                  </a:lnTo>
                  <a:lnTo>
                    <a:pt x="698" y="408"/>
                  </a:lnTo>
                  <a:lnTo>
                    <a:pt x="706" y="472"/>
                  </a:lnTo>
                  <a:lnTo>
                    <a:pt x="732" y="698"/>
                  </a:lnTo>
                  <a:lnTo>
                    <a:pt x="734" y="752"/>
                  </a:lnTo>
                  <a:lnTo>
                    <a:pt x="742" y="860"/>
                  </a:lnTo>
                  <a:lnTo>
                    <a:pt x="746" y="952"/>
                  </a:lnTo>
                  <a:lnTo>
                    <a:pt x="748" y="1024"/>
                  </a:lnTo>
                  <a:lnTo>
                    <a:pt x="748" y="1086"/>
                  </a:lnTo>
                  <a:lnTo>
                    <a:pt x="740" y="1074"/>
                  </a:lnTo>
                  <a:lnTo>
                    <a:pt x="728" y="1062"/>
                  </a:lnTo>
                  <a:lnTo>
                    <a:pt x="700" y="1034"/>
                  </a:lnTo>
                  <a:lnTo>
                    <a:pt x="684" y="1020"/>
                  </a:lnTo>
                  <a:lnTo>
                    <a:pt x="666" y="1008"/>
                  </a:lnTo>
                  <a:lnTo>
                    <a:pt x="650" y="996"/>
                  </a:lnTo>
                  <a:lnTo>
                    <a:pt x="634" y="988"/>
                  </a:lnTo>
                  <a:lnTo>
                    <a:pt x="618" y="982"/>
                  </a:lnTo>
                  <a:lnTo>
                    <a:pt x="604" y="976"/>
                  </a:lnTo>
                  <a:lnTo>
                    <a:pt x="590" y="974"/>
                  </a:lnTo>
                  <a:lnTo>
                    <a:pt x="576" y="972"/>
                  </a:lnTo>
                  <a:lnTo>
                    <a:pt x="528" y="974"/>
                  </a:lnTo>
                  <a:lnTo>
                    <a:pt x="486" y="980"/>
                  </a:lnTo>
                  <a:lnTo>
                    <a:pt x="466" y="984"/>
                  </a:lnTo>
                  <a:lnTo>
                    <a:pt x="450" y="988"/>
                  </a:lnTo>
                  <a:lnTo>
                    <a:pt x="434" y="994"/>
                  </a:lnTo>
                  <a:lnTo>
                    <a:pt x="420" y="1002"/>
                  </a:lnTo>
                  <a:lnTo>
                    <a:pt x="408" y="1010"/>
                  </a:lnTo>
                  <a:lnTo>
                    <a:pt x="396" y="1018"/>
                  </a:lnTo>
                  <a:lnTo>
                    <a:pt x="384" y="1028"/>
                  </a:lnTo>
                  <a:lnTo>
                    <a:pt x="372" y="1040"/>
                  </a:lnTo>
                  <a:lnTo>
                    <a:pt x="372" y="1038"/>
                  </a:lnTo>
                  <a:lnTo>
                    <a:pt x="352" y="956"/>
                  </a:lnTo>
                  <a:lnTo>
                    <a:pt x="330" y="876"/>
                  </a:lnTo>
                  <a:lnTo>
                    <a:pt x="306" y="800"/>
                  </a:lnTo>
                  <a:lnTo>
                    <a:pt x="284" y="726"/>
                  </a:lnTo>
                  <a:lnTo>
                    <a:pt x="328" y="724"/>
                  </a:lnTo>
                  <a:lnTo>
                    <a:pt x="366" y="720"/>
                  </a:lnTo>
                  <a:lnTo>
                    <a:pt x="380" y="716"/>
                  </a:lnTo>
                  <a:lnTo>
                    <a:pt x="392" y="712"/>
                  </a:lnTo>
                  <a:lnTo>
                    <a:pt x="402" y="706"/>
                  </a:lnTo>
                  <a:lnTo>
                    <a:pt x="410" y="700"/>
                  </a:lnTo>
                  <a:lnTo>
                    <a:pt x="416" y="694"/>
                  </a:lnTo>
                  <a:lnTo>
                    <a:pt x="418" y="684"/>
                  </a:lnTo>
                  <a:lnTo>
                    <a:pt x="420" y="672"/>
                  </a:lnTo>
                  <a:lnTo>
                    <a:pt x="422" y="656"/>
                  </a:lnTo>
                  <a:lnTo>
                    <a:pt x="420" y="640"/>
                  </a:lnTo>
                  <a:lnTo>
                    <a:pt x="416" y="624"/>
                  </a:lnTo>
                  <a:lnTo>
                    <a:pt x="410" y="612"/>
                  </a:lnTo>
                  <a:lnTo>
                    <a:pt x="402" y="602"/>
                  </a:lnTo>
                  <a:lnTo>
                    <a:pt x="394" y="598"/>
                  </a:lnTo>
                  <a:lnTo>
                    <a:pt x="386" y="592"/>
                  </a:lnTo>
                  <a:lnTo>
                    <a:pt x="364" y="584"/>
                  </a:lnTo>
                  <a:lnTo>
                    <a:pt x="336" y="576"/>
                  </a:lnTo>
                  <a:lnTo>
                    <a:pt x="300" y="574"/>
                  </a:lnTo>
                  <a:lnTo>
                    <a:pt x="304" y="572"/>
                  </a:lnTo>
                  <a:lnTo>
                    <a:pt x="338" y="550"/>
                  </a:lnTo>
                  <a:lnTo>
                    <a:pt x="364" y="534"/>
                  </a:lnTo>
                  <a:lnTo>
                    <a:pt x="378" y="524"/>
                  </a:lnTo>
                  <a:lnTo>
                    <a:pt x="388" y="514"/>
                  </a:lnTo>
                  <a:lnTo>
                    <a:pt x="396" y="504"/>
                  </a:lnTo>
                  <a:lnTo>
                    <a:pt x="398" y="498"/>
                  </a:lnTo>
                  <a:lnTo>
                    <a:pt x="398" y="490"/>
                  </a:lnTo>
                  <a:lnTo>
                    <a:pt x="394" y="482"/>
                  </a:lnTo>
                  <a:lnTo>
                    <a:pt x="386" y="476"/>
                  </a:lnTo>
                  <a:lnTo>
                    <a:pt x="374" y="472"/>
                  </a:lnTo>
                  <a:lnTo>
                    <a:pt x="358" y="470"/>
                  </a:lnTo>
                  <a:lnTo>
                    <a:pt x="338" y="468"/>
                  </a:lnTo>
                  <a:lnTo>
                    <a:pt x="324" y="470"/>
                  </a:lnTo>
                  <a:lnTo>
                    <a:pt x="306" y="474"/>
                  </a:lnTo>
                  <a:lnTo>
                    <a:pt x="254" y="490"/>
                  </a:lnTo>
                  <a:lnTo>
                    <a:pt x="252" y="488"/>
                  </a:lnTo>
                  <a:lnTo>
                    <a:pt x="282" y="434"/>
                  </a:lnTo>
                  <a:close/>
                  <a:moveTo>
                    <a:pt x="76" y="420"/>
                  </a:moveTo>
                  <a:lnTo>
                    <a:pt x="76" y="420"/>
                  </a:lnTo>
                  <a:lnTo>
                    <a:pt x="106" y="398"/>
                  </a:lnTo>
                  <a:lnTo>
                    <a:pt x="112" y="414"/>
                  </a:lnTo>
                  <a:lnTo>
                    <a:pt x="136" y="460"/>
                  </a:lnTo>
                  <a:lnTo>
                    <a:pt x="126" y="480"/>
                  </a:lnTo>
                  <a:lnTo>
                    <a:pt x="114" y="514"/>
                  </a:lnTo>
                  <a:lnTo>
                    <a:pt x="102" y="550"/>
                  </a:lnTo>
                  <a:lnTo>
                    <a:pt x="94" y="586"/>
                  </a:lnTo>
                  <a:lnTo>
                    <a:pt x="88" y="624"/>
                  </a:lnTo>
                  <a:lnTo>
                    <a:pt x="94" y="640"/>
                  </a:lnTo>
                  <a:lnTo>
                    <a:pt x="104" y="656"/>
                  </a:lnTo>
                  <a:lnTo>
                    <a:pt x="114" y="670"/>
                  </a:lnTo>
                  <a:lnTo>
                    <a:pt x="128" y="684"/>
                  </a:lnTo>
                  <a:lnTo>
                    <a:pt x="102" y="676"/>
                  </a:lnTo>
                  <a:lnTo>
                    <a:pt x="94" y="672"/>
                  </a:lnTo>
                  <a:lnTo>
                    <a:pt x="88" y="668"/>
                  </a:lnTo>
                  <a:lnTo>
                    <a:pt x="82" y="662"/>
                  </a:lnTo>
                  <a:lnTo>
                    <a:pt x="76" y="652"/>
                  </a:lnTo>
                  <a:lnTo>
                    <a:pt x="58" y="616"/>
                  </a:lnTo>
                  <a:lnTo>
                    <a:pt x="44" y="580"/>
                  </a:lnTo>
                  <a:lnTo>
                    <a:pt x="32" y="552"/>
                  </a:lnTo>
                  <a:lnTo>
                    <a:pt x="26" y="528"/>
                  </a:lnTo>
                  <a:lnTo>
                    <a:pt x="24" y="512"/>
                  </a:lnTo>
                  <a:lnTo>
                    <a:pt x="24" y="500"/>
                  </a:lnTo>
                  <a:lnTo>
                    <a:pt x="28" y="490"/>
                  </a:lnTo>
                  <a:lnTo>
                    <a:pt x="32" y="478"/>
                  </a:lnTo>
                  <a:lnTo>
                    <a:pt x="38" y="466"/>
                  </a:lnTo>
                  <a:lnTo>
                    <a:pt x="44" y="454"/>
                  </a:lnTo>
                  <a:lnTo>
                    <a:pt x="54" y="442"/>
                  </a:lnTo>
                  <a:lnTo>
                    <a:pt x="76" y="420"/>
                  </a:lnTo>
                  <a:close/>
                  <a:moveTo>
                    <a:pt x="208" y="520"/>
                  </a:moveTo>
                  <a:lnTo>
                    <a:pt x="208" y="520"/>
                  </a:lnTo>
                  <a:lnTo>
                    <a:pt x="180" y="558"/>
                  </a:lnTo>
                  <a:lnTo>
                    <a:pt x="164" y="578"/>
                  </a:lnTo>
                  <a:lnTo>
                    <a:pt x="166" y="584"/>
                  </a:lnTo>
                  <a:lnTo>
                    <a:pt x="176" y="594"/>
                  </a:lnTo>
                  <a:lnTo>
                    <a:pt x="190" y="578"/>
                  </a:lnTo>
                  <a:lnTo>
                    <a:pt x="220" y="550"/>
                  </a:lnTo>
                  <a:lnTo>
                    <a:pt x="228" y="542"/>
                  </a:lnTo>
                  <a:lnTo>
                    <a:pt x="252" y="522"/>
                  </a:lnTo>
                  <a:lnTo>
                    <a:pt x="276" y="508"/>
                  </a:lnTo>
                  <a:lnTo>
                    <a:pt x="288" y="502"/>
                  </a:lnTo>
                  <a:lnTo>
                    <a:pt x="298" y="498"/>
                  </a:lnTo>
                  <a:lnTo>
                    <a:pt x="308" y="496"/>
                  </a:lnTo>
                  <a:lnTo>
                    <a:pt x="320" y="496"/>
                  </a:lnTo>
                  <a:lnTo>
                    <a:pt x="368" y="498"/>
                  </a:lnTo>
                  <a:lnTo>
                    <a:pt x="340" y="518"/>
                  </a:lnTo>
                  <a:lnTo>
                    <a:pt x="280" y="562"/>
                  </a:lnTo>
                  <a:lnTo>
                    <a:pt x="236" y="594"/>
                  </a:lnTo>
                  <a:lnTo>
                    <a:pt x="220" y="608"/>
                  </a:lnTo>
                  <a:lnTo>
                    <a:pt x="214" y="614"/>
                  </a:lnTo>
                  <a:lnTo>
                    <a:pt x="214" y="618"/>
                  </a:lnTo>
                  <a:lnTo>
                    <a:pt x="216" y="622"/>
                  </a:lnTo>
                  <a:lnTo>
                    <a:pt x="220" y="624"/>
                  </a:lnTo>
                  <a:lnTo>
                    <a:pt x="224" y="626"/>
                  </a:lnTo>
                  <a:lnTo>
                    <a:pt x="234" y="624"/>
                  </a:lnTo>
                  <a:lnTo>
                    <a:pt x="244" y="614"/>
                  </a:lnTo>
                  <a:lnTo>
                    <a:pt x="248" y="610"/>
                  </a:lnTo>
                  <a:lnTo>
                    <a:pt x="262" y="606"/>
                  </a:lnTo>
                  <a:lnTo>
                    <a:pt x="278" y="602"/>
                  </a:lnTo>
                  <a:lnTo>
                    <a:pt x="300" y="598"/>
                  </a:lnTo>
                  <a:lnTo>
                    <a:pt x="324" y="598"/>
                  </a:lnTo>
                  <a:lnTo>
                    <a:pt x="336" y="598"/>
                  </a:lnTo>
                  <a:lnTo>
                    <a:pt x="348" y="602"/>
                  </a:lnTo>
                  <a:lnTo>
                    <a:pt x="360" y="606"/>
                  </a:lnTo>
                  <a:lnTo>
                    <a:pt x="372" y="614"/>
                  </a:lnTo>
                  <a:lnTo>
                    <a:pt x="384" y="622"/>
                  </a:lnTo>
                  <a:lnTo>
                    <a:pt x="392" y="632"/>
                  </a:lnTo>
                  <a:lnTo>
                    <a:pt x="398" y="644"/>
                  </a:lnTo>
                  <a:lnTo>
                    <a:pt x="400" y="656"/>
                  </a:lnTo>
                  <a:lnTo>
                    <a:pt x="402" y="666"/>
                  </a:lnTo>
                  <a:lnTo>
                    <a:pt x="400" y="674"/>
                  </a:lnTo>
                  <a:lnTo>
                    <a:pt x="396" y="680"/>
                  </a:lnTo>
                  <a:lnTo>
                    <a:pt x="388" y="686"/>
                  </a:lnTo>
                  <a:lnTo>
                    <a:pt x="380" y="690"/>
                  </a:lnTo>
                  <a:lnTo>
                    <a:pt x="368" y="694"/>
                  </a:lnTo>
                  <a:lnTo>
                    <a:pt x="356" y="698"/>
                  </a:lnTo>
                  <a:lnTo>
                    <a:pt x="324" y="702"/>
                  </a:lnTo>
                  <a:lnTo>
                    <a:pt x="282" y="702"/>
                  </a:lnTo>
                  <a:lnTo>
                    <a:pt x="276" y="702"/>
                  </a:lnTo>
                  <a:lnTo>
                    <a:pt x="238" y="702"/>
                  </a:lnTo>
                  <a:lnTo>
                    <a:pt x="206" y="698"/>
                  </a:lnTo>
                  <a:lnTo>
                    <a:pt x="180" y="692"/>
                  </a:lnTo>
                  <a:lnTo>
                    <a:pt x="158" y="686"/>
                  </a:lnTo>
                  <a:lnTo>
                    <a:pt x="140" y="676"/>
                  </a:lnTo>
                  <a:lnTo>
                    <a:pt x="134" y="670"/>
                  </a:lnTo>
                  <a:lnTo>
                    <a:pt x="128" y="662"/>
                  </a:lnTo>
                  <a:lnTo>
                    <a:pt x="118" y="654"/>
                  </a:lnTo>
                  <a:lnTo>
                    <a:pt x="112" y="640"/>
                  </a:lnTo>
                  <a:lnTo>
                    <a:pt x="108" y="624"/>
                  </a:lnTo>
                  <a:lnTo>
                    <a:pt x="106" y="604"/>
                  </a:lnTo>
                  <a:lnTo>
                    <a:pt x="108" y="590"/>
                  </a:lnTo>
                  <a:lnTo>
                    <a:pt x="110" y="568"/>
                  </a:lnTo>
                  <a:lnTo>
                    <a:pt x="118" y="542"/>
                  </a:lnTo>
                  <a:lnTo>
                    <a:pt x="130" y="514"/>
                  </a:lnTo>
                  <a:lnTo>
                    <a:pt x="148" y="486"/>
                  </a:lnTo>
                  <a:lnTo>
                    <a:pt x="154" y="474"/>
                  </a:lnTo>
                  <a:lnTo>
                    <a:pt x="174" y="444"/>
                  </a:lnTo>
                  <a:lnTo>
                    <a:pt x="196" y="418"/>
                  </a:lnTo>
                  <a:lnTo>
                    <a:pt x="220" y="396"/>
                  </a:lnTo>
                  <a:lnTo>
                    <a:pt x="232" y="388"/>
                  </a:lnTo>
                  <a:lnTo>
                    <a:pt x="244" y="380"/>
                  </a:lnTo>
                  <a:lnTo>
                    <a:pt x="258" y="374"/>
                  </a:lnTo>
                  <a:lnTo>
                    <a:pt x="270" y="370"/>
                  </a:lnTo>
                  <a:lnTo>
                    <a:pt x="270" y="382"/>
                  </a:lnTo>
                  <a:lnTo>
                    <a:pt x="268" y="398"/>
                  </a:lnTo>
                  <a:lnTo>
                    <a:pt x="262" y="412"/>
                  </a:lnTo>
                  <a:lnTo>
                    <a:pt x="258" y="430"/>
                  </a:lnTo>
                  <a:lnTo>
                    <a:pt x="240" y="464"/>
                  </a:lnTo>
                  <a:lnTo>
                    <a:pt x="216" y="504"/>
                  </a:lnTo>
                  <a:lnTo>
                    <a:pt x="208" y="520"/>
                  </a:lnTo>
                  <a:close/>
                  <a:moveTo>
                    <a:pt x="914" y="364"/>
                  </a:moveTo>
                  <a:lnTo>
                    <a:pt x="914" y="364"/>
                  </a:lnTo>
                  <a:lnTo>
                    <a:pt x="914" y="410"/>
                  </a:lnTo>
                  <a:lnTo>
                    <a:pt x="916" y="470"/>
                  </a:lnTo>
                  <a:lnTo>
                    <a:pt x="918" y="542"/>
                  </a:lnTo>
                  <a:lnTo>
                    <a:pt x="924" y="628"/>
                  </a:lnTo>
                  <a:lnTo>
                    <a:pt x="924" y="842"/>
                  </a:lnTo>
                  <a:lnTo>
                    <a:pt x="932" y="932"/>
                  </a:lnTo>
                  <a:lnTo>
                    <a:pt x="948" y="1116"/>
                  </a:lnTo>
                  <a:lnTo>
                    <a:pt x="784" y="1116"/>
                  </a:lnTo>
                  <a:lnTo>
                    <a:pt x="780" y="904"/>
                  </a:lnTo>
                  <a:lnTo>
                    <a:pt x="774" y="746"/>
                  </a:lnTo>
                  <a:lnTo>
                    <a:pt x="766" y="644"/>
                  </a:lnTo>
                  <a:lnTo>
                    <a:pt x="756" y="550"/>
                  </a:lnTo>
                  <a:lnTo>
                    <a:pt x="744" y="458"/>
                  </a:lnTo>
                  <a:lnTo>
                    <a:pt x="728" y="374"/>
                  </a:lnTo>
                  <a:lnTo>
                    <a:pt x="754" y="374"/>
                  </a:lnTo>
                  <a:lnTo>
                    <a:pt x="786" y="372"/>
                  </a:lnTo>
                  <a:lnTo>
                    <a:pt x="868" y="366"/>
                  </a:lnTo>
                  <a:lnTo>
                    <a:pt x="914" y="3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>
                <a:latin typeface="Calibri" pitchFamily="34" charset="0"/>
              </a:endParaRPr>
            </a:p>
          </p:txBody>
        </p:sp>
      </p:grpSp>
      <p:grpSp>
        <p:nvGrpSpPr>
          <p:cNvPr id="1049647" name="Group 1794"/>
          <p:cNvGrpSpPr>
            <a:grpSpLocks/>
          </p:cNvGrpSpPr>
          <p:nvPr/>
        </p:nvGrpSpPr>
        <p:grpSpPr bwMode="auto">
          <a:xfrm>
            <a:off x="1809750" y="1896428"/>
            <a:ext cx="1954213" cy="1189037"/>
            <a:chOff x="1791007" y="2667000"/>
            <a:chExt cx="1954154" cy="1189485"/>
          </a:xfrm>
        </p:grpSpPr>
        <p:sp>
          <p:nvSpPr>
            <p:cNvPr id="40" name="Oval Callout 39"/>
            <p:cNvSpPr/>
            <p:nvPr/>
          </p:nvSpPr>
          <p:spPr>
            <a:xfrm>
              <a:off x="1791007" y="2667000"/>
              <a:ext cx="1954154" cy="1189485"/>
            </a:xfrm>
            <a:prstGeom prst="wedgeEllipseCallout">
              <a:avLst>
                <a:gd name="adj1" fmla="val -69667"/>
                <a:gd name="adj2" fmla="val 3180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049649" name="Group 1740"/>
            <p:cNvGrpSpPr>
              <a:grpSpLocks/>
            </p:cNvGrpSpPr>
            <p:nvPr/>
          </p:nvGrpSpPr>
          <p:grpSpPr bwMode="auto">
            <a:xfrm>
              <a:off x="1953553" y="2895954"/>
              <a:ext cx="761009" cy="761009"/>
              <a:chOff x="1581150" y="2409825"/>
              <a:chExt cx="752475" cy="752475"/>
            </a:xfrm>
          </p:grpSpPr>
          <p:grpSp>
            <p:nvGrpSpPr>
              <p:cNvPr id="1049650" name="Group 136"/>
              <p:cNvGrpSpPr>
                <a:grpSpLocks/>
              </p:cNvGrpSpPr>
              <p:nvPr/>
            </p:nvGrpSpPr>
            <p:grpSpPr bwMode="auto">
              <a:xfrm>
                <a:off x="1610761" y="2522174"/>
                <a:ext cx="693252" cy="527778"/>
                <a:chOff x="4046538" y="2921000"/>
                <a:chExt cx="1263650" cy="962025"/>
              </a:xfrm>
            </p:grpSpPr>
            <p:sp>
              <p:nvSpPr>
                <p:cNvPr id="1049651" name="Freeform 26"/>
                <p:cNvSpPr>
                  <a:spLocks/>
                </p:cNvSpPr>
                <p:nvPr/>
              </p:nvSpPr>
              <p:spPr bwMode="auto">
                <a:xfrm>
                  <a:off x="4046538" y="2949575"/>
                  <a:ext cx="1263650" cy="933450"/>
                </a:xfrm>
                <a:custGeom>
                  <a:avLst/>
                  <a:gdLst>
                    <a:gd name="T0" fmla="*/ 362 w 1593"/>
                    <a:gd name="T1" fmla="*/ 0 h 1177"/>
                    <a:gd name="T2" fmla="*/ 1110 w 1593"/>
                    <a:gd name="T3" fmla="*/ 30 h 1177"/>
                    <a:gd name="T4" fmla="*/ 1115 w 1593"/>
                    <a:gd name="T5" fmla="*/ 35 h 1177"/>
                    <a:gd name="T6" fmla="*/ 1126 w 1593"/>
                    <a:gd name="T7" fmla="*/ 49 h 1177"/>
                    <a:gd name="T8" fmla="*/ 1145 w 1593"/>
                    <a:gd name="T9" fmla="*/ 70 h 1177"/>
                    <a:gd name="T10" fmla="*/ 1169 w 1593"/>
                    <a:gd name="T11" fmla="*/ 96 h 1177"/>
                    <a:gd name="T12" fmla="*/ 1198 w 1593"/>
                    <a:gd name="T13" fmla="*/ 127 h 1177"/>
                    <a:gd name="T14" fmla="*/ 1231 w 1593"/>
                    <a:gd name="T15" fmla="*/ 163 h 1177"/>
                    <a:gd name="T16" fmla="*/ 1267 w 1593"/>
                    <a:gd name="T17" fmla="*/ 201 h 1177"/>
                    <a:gd name="T18" fmla="*/ 1305 w 1593"/>
                    <a:gd name="T19" fmla="*/ 240 h 1177"/>
                    <a:gd name="T20" fmla="*/ 1344 w 1593"/>
                    <a:gd name="T21" fmla="*/ 279 h 1177"/>
                    <a:gd name="T22" fmla="*/ 1383 w 1593"/>
                    <a:gd name="T23" fmla="*/ 317 h 1177"/>
                    <a:gd name="T24" fmla="*/ 1422 w 1593"/>
                    <a:gd name="T25" fmla="*/ 353 h 1177"/>
                    <a:gd name="T26" fmla="*/ 1458 w 1593"/>
                    <a:gd name="T27" fmla="*/ 384 h 1177"/>
                    <a:gd name="T28" fmla="*/ 1492 w 1593"/>
                    <a:gd name="T29" fmla="*/ 411 h 1177"/>
                    <a:gd name="T30" fmla="*/ 1522 w 1593"/>
                    <a:gd name="T31" fmla="*/ 432 h 1177"/>
                    <a:gd name="T32" fmla="*/ 1549 w 1593"/>
                    <a:gd name="T33" fmla="*/ 445 h 1177"/>
                    <a:gd name="T34" fmla="*/ 1568 w 1593"/>
                    <a:gd name="T35" fmla="*/ 450 h 1177"/>
                    <a:gd name="T36" fmla="*/ 1582 w 1593"/>
                    <a:gd name="T37" fmla="*/ 451 h 1177"/>
                    <a:gd name="T38" fmla="*/ 1590 w 1593"/>
                    <a:gd name="T39" fmla="*/ 453 h 1177"/>
                    <a:gd name="T40" fmla="*/ 1593 w 1593"/>
                    <a:gd name="T41" fmla="*/ 458 h 1177"/>
                    <a:gd name="T42" fmla="*/ 1589 w 1593"/>
                    <a:gd name="T43" fmla="*/ 463 h 1177"/>
                    <a:gd name="T44" fmla="*/ 1582 w 1593"/>
                    <a:gd name="T45" fmla="*/ 470 h 1177"/>
                    <a:gd name="T46" fmla="*/ 1573 w 1593"/>
                    <a:gd name="T47" fmla="*/ 476 h 1177"/>
                    <a:gd name="T48" fmla="*/ 1560 w 1593"/>
                    <a:gd name="T49" fmla="*/ 485 h 1177"/>
                    <a:gd name="T50" fmla="*/ 1547 w 1593"/>
                    <a:gd name="T51" fmla="*/ 491 h 1177"/>
                    <a:gd name="T52" fmla="*/ 1530 w 1593"/>
                    <a:gd name="T53" fmla="*/ 500 h 1177"/>
                    <a:gd name="T54" fmla="*/ 1514 w 1593"/>
                    <a:gd name="T55" fmla="*/ 508 h 1177"/>
                    <a:gd name="T56" fmla="*/ 1499 w 1593"/>
                    <a:gd name="T57" fmla="*/ 515 h 1177"/>
                    <a:gd name="T58" fmla="*/ 1486 w 1593"/>
                    <a:gd name="T59" fmla="*/ 521 h 1177"/>
                    <a:gd name="T60" fmla="*/ 1473 w 1593"/>
                    <a:gd name="T61" fmla="*/ 526 h 1177"/>
                    <a:gd name="T62" fmla="*/ 1464 w 1593"/>
                    <a:gd name="T63" fmla="*/ 531 h 1177"/>
                    <a:gd name="T64" fmla="*/ 1457 w 1593"/>
                    <a:gd name="T65" fmla="*/ 533 h 1177"/>
                    <a:gd name="T66" fmla="*/ 1454 w 1593"/>
                    <a:gd name="T67" fmla="*/ 534 h 1177"/>
                    <a:gd name="T68" fmla="*/ 1431 w 1593"/>
                    <a:gd name="T69" fmla="*/ 1101 h 1177"/>
                    <a:gd name="T70" fmla="*/ 827 w 1593"/>
                    <a:gd name="T71" fmla="*/ 1177 h 1177"/>
                    <a:gd name="T72" fmla="*/ 108 w 1593"/>
                    <a:gd name="T73" fmla="*/ 894 h 1177"/>
                    <a:gd name="T74" fmla="*/ 113 w 1593"/>
                    <a:gd name="T75" fmla="*/ 526 h 1177"/>
                    <a:gd name="T76" fmla="*/ 105 w 1593"/>
                    <a:gd name="T77" fmla="*/ 525 h 1177"/>
                    <a:gd name="T78" fmla="*/ 87 w 1593"/>
                    <a:gd name="T79" fmla="*/ 523 h 1177"/>
                    <a:gd name="T80" fmla="*/ 62 w 1593"/>
                    <a:gd name="T81" fmla="*/ 518 h 1177"/>
                    <a:gd name="T82" fmla="*/ 35 w 1593"/>
                    <a:gd name="T83" fmla="*/ 512 h 1177"/>
                    <a:gd name="T84" fmla="*/ 13 w 1593"/>
                    <a:gd name="T85" fmla="*/ 505 h 1177"/>
                    <a:gd name="T86" fmla="*/ 0 w 1593"/>
                    <a:gd name="T87" fmla="*/ 498 h 1177"/>
                    <a:gd name="T88" fmla="*/ 3 w 1593"/>
                    <a:gd name="T89" fmla="*/ 489 h 1177"/>
                    <a:gd name="T90" fmla="*/ 26 w 1593"/>
                    <a:gd name="T91" fmla="*/ 481 h 1177"/>
                    <a:gd name="T92" fmla="*/ 44 w 1593"/>
                    <a:gd name="T93" fmla="*/ 472 h 1177"/>
                    <a:gd name="T94" fmla="*/ 67 w 1593"/>
                    <a:gd name="T95" fmla="*/ 453 h 1177"/>
                    <a:gd name="T96" fmla="*/ 91 w 1593"/>
                    <a:gd name="T97" fmla="*/ 428 h 1177"/>
                    <a:gd name="T98" fmla="*/ 117 w 1593"/>
                    <a:gd name="T99" fmla="*/ 396 h 1177"/>
                    <a:gd name="T100" fmla="*/ 144 w 1593"/>
                    <a:gd name="T101" fmla="*/ 359 h 1177"/>
                    <a:gd name="T102" fmla="*/ 173 w 1593"/>
                    <a:gd name="T103" fmla="*/ 319 h 1177"/>
                    <a:gd name="T104" fmla="*/ 201 w 1593"/>
                    <a:gd name="T105" fmla="*/ 276 h 1177"/>
                    <a:gd name="T106" fmla="*/ 228 w 1593"/>
                    <a:gd name="T107" fmla="*/ 232 h 1177"/>
                    <a:gd name="T108" fmla="*/ 255 w 1593"/>
                    <a:gd name="T109" fmla="*/ 188 h 1177"/>
                    <a:gd name="T110" fmla="*/ 280 w 1593"/>
                    <a:gd name="T111" fmla="*/ 147 h 1177"/>
                    <a:gd name="T112" fmla="*/ 302 w 1593"/>
                    <a:gd name="T113" fmla="*/ 108 h 1177"/>
                    <a:gd name="T114" fmla="*/ 323 w 1593"/>
                    <a:gd name="T115" fmla="*/ 72 h 1177"/>
                    <a:gd name="T116" fmla="*/ 339 w 1593"/>
                    <a:gd name="T117" fmla="*/ 43 h 1177"/>
                    <a:gd name="T118" fmla="*/ 352 w 1593"/>
                    <a:gd name="T119" fmla="*/ 20 h 1177"/>
                    <a:gd name="T120" fmla="*/ 360 w 1593"/>
                    <a:gd name="T121" fmla="*/ 5 h 1177"/>
                    <a:gd name="T122" fmla="*/ 362 w 1593"/>
                    <a:gd name="T123" fmla="*/ 0 h 117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593"/>
                    <a:gd name="T187" fmla="*/ 0 h 1177"/>
                    <a:gd name="T188" fmla="*/ 1593 w 1593"/>
                    <a:gd name="T189" fmla="*/ 1177 h 117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593" h="1177">
                      <a:moveTo>
                        <a:pt x="362" y="0"/>
                      </a:moveTo>
                      <a:lnTo>
                        <a:pt x="1110" y="30"/>
                      </a:lnTo>
                      <a:lnTo>
                        <a:pt x="1115" y="35"/>
                      </a:lnTo>
                      <a:lnTo>
                        <a:pt x="1126" y="49"/>
                      </a:lnTo>
                      <a:lnTo>
                        <a:pt x="1145" y="70"/>
                      </a:lnTo>
                      <a:lnTo>
                        <a:pt x="1169" y="96"/>
                      </a:lnTo>
                      <a:lnTo>
                        <a:pt x="1198" y="127"/>
                      </a:lnTo>
                      <a:lnTo>
                        <a:pt x="1231" y="163"/>
                      </a:lnTo>
                      <a:lnTo>
                        <a:pt x="1267" y="201"/>
                      </a:lnTo>
                      <a:lnTo>
                        <a:pt x="1305" y="240"/>
                      </a:lnTo>
                      <a:lnTo>
                        <a:pt x="1344" y="279"/>
                      </a:lnTo>
                      <a:lnTo>
                        <a:pt x="1383" y="317"/>
                      </a:lnTo>
                      <a:lnTo>
                        <a:pt x="1422" y="353"/>
                      </a:lnTo>
                      <a:lnTo>
                        <a:pt x="1458" y="384"/>
                      </a:lnTo>
                      <a:lnTo>
                        <a:pt x="1492" y="411"/>
                      </a:lnTo>
                      <a:lnTo>
                        <a:pt x="1522" y="432"/>
                      </a:lnTo>
                      <a:lnTo>
                        <a:pt x="1549" y="445"/>
                      </a:lnTo>
                      <a:lnTo>
                        <a:pt x="1568" y="450"/>
                      </a:lnTo>
                      <a:lnTo>
                        <a:pt x="1582" y="451"/>
                      </a:lnTo>
                      <a:lnTo>
                        <a:pt x="1590" y="453"/>
                      </a:lnTo>
                      <a:lnTo>
                        <a:pt x="1593" y="458"/>
                      </a:lnTo>
                      <a:lnTo>
                        <a:pt x="1589" y="463"/>
                      </a:lnTo>
                      <a:lnTo>
                        <a:pt x="1582" y="470"/>
                      </a:lnTo>
                      <a:lnTo>
                        <a:pt x="1573" y="476"/>
                      </a:lnTo>
                      <a:lnTo>
                        <a:pt x="1560" y="485"/>
                      </a:lnTo>
                      <a:lnTo>
                        <a:pt x="1547" y="491"/>
                      </a:lnTo>
                      <a:lnTo>
                        <a:pt x="1530" y="500"/>
                      </a:lnTo>
                      <a:lnTo>
                        <a:pt x="1514" y="508"/>
                      </a:lnTo>
                      <a:lnTo>
                        <a:pt x="1499" y="515"/>
                      </a:lnTo>
                      <a:lnTo>
                        <a:pt x="1486" y="521"/>
                      </a:lnTo>
                      <a:lnTo>
                        <a:pt x="1473" y="526"/>
                      </a:lnTo>
                      <a:lnTo>
                        <a:pt x="1464" y="531"/>
                      </a:lnTo>
                      <a:lnTo>
                        <a:pt x="1457" y="533"/>
                      </a:lnTo>
                      <a:lnTo>
                        <a:pt x="1454" y="534"/>
                      </a:lnTo>
                      <a:lnTo>
                        <a:pt x="1431" y="1101"/>
                      </a:lnTo>
                      <a:lnTo>
                        <a:pt x="827" y="1177"/>
                      </a:lnTo>
                      <a:lnTo>
                        <a:pt x="108" y="894"/>
                      </a:lnTo>
                      <a:lnTo>
                        <a:pt x="113" y="526"/>
                      </a:lnTo>
                      <a:lnTo>
                        <a:pt x="105" y="525"/>
                      </a:lnTo>
                      <a:lnTo>
                        <a:pt x="87" y="523"/>
                      </a:lnTo>
                      <a:lnTo>
                        <a:pt x="62" y="518"/>
                      </a:lnTo>
                      <a:lnTo>
                        <a:pt x="35" y="512"/>
                      </a:lnTo>
                      <a:lnTo>
                        <a:pt x="13" y="505"/>
                      </a:lnTo>
                      <a:lnTo>
                        <a:pt x="0" y="498"/>
                      </a:lnTo>
                      <a:lnTo>
                        <a:pt x="3" y="489"/>
                      </a:lnTo>
                      <a:lnTo>
                        <a:pt x="26" y="481"/>
                      </a:lnTo>
                      <a:lnTo>
                        <a:pt x="44" y="472"/>
                      </a:lnTo>
                      <a:lnTo>
                        <a:pt x="67" y="453"/>
                      </a:lnTo>
                      <a:lnTo>
                        <a:pt x="91" y="428"/>
                      </a:lnTo>
                      <a:lnTo>
                        <a:pt x="117" y="396"/>
                      </a:lnTo>
                      <a:lnTo>
                        <a:pt x="144" y="359"/>
                      </a:lnTo>
                      <a:lnTo>
                        <a:pt x="173" y="319"/>
                      </a:lnTo>
                      <a:lnTo>
                        <a:pt x="201" y="276"/>
                      </a:lnTo>
                      <a:lnTo>
                        <a:pt x="228" y="232"/>
                      </a:lnTo>
                      <a:lnTo>
                        <a:pt x="255" y="188"/>
                      </a:lnTo>
                      <a:lnTo>
                        <a:pt x="280" y="147"/>
                      </a:lnTo>
                      <a:lnTo>
                        <a:pt x="302" y="108"/>
                      </a:lnTo>
                      <a:lnTo>
                        <a:pt x="323" y="72"/>
                      </a:lnTo>
                      <a:lnTo>
                        <a:pt x="339" y="43"/>
                      </a:lnTo>
                      <a:lnTo>
                        <a:pt x="352" y="20"/>
                      </a:lnTo>
                      <a:lnTo>
                        <a:pt x="360" y="5"/>
                      </a:lnTo>
                      <a:lnTo>
                        <a:pt x="3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52" name="Freeform 27"/>
                <p:cNvSpPr>
                  <a:spLocks/>
                </p:cNvSpPr>
                <p:nvPr/>
              </p:nvSpPr>
              <p:spPr bwMode="auto">
                <a:xfrm>
                  <a:off x="4102101" y="2990850"/>
                  <a:ext cx="795338" cy="422275"/>
                </a:xfrm>
                <a:custGeom>
                  <a:avLst/>
                  <a:gdLst>
                    <a:gd name="T0" fmla="*/ 313 w 1000"/>
                    <a:gd name="T1" fmla="*/ 0 h 532"/>
                    <a:gd name="T2" fmla="*/ 298 w 1000"/>
                    <a:gd name="T3" fmla="*/ 34 h 532"/>
                    <a:gd name="T4" fmla="*/ 280 w 1000"/>
                    <a:gd name="T5" fmla="*/ 70 h 532"/>
                    <a:gd name="T6" fmla="*/ 258 w 1000"/>
                    <a:gd name="T7" fmla="*/ 105 h 532"/>
                    <a:gd name="T8" fmla="*/ 234 w 1000"/>
                    <a:gd name="T9" fmla="*/ 141 h 532"/>
                    <a:gd name="T10" fmla="*/ 208 w 1000"/>
                    <a:gd name="T11" fmla="*/ 177 h 532"/>
                    <a:gd name="T12" fmla="*/ 183 w 1000"/>
                    <a:gd name="T13" fmla="*/ 213 h 532"/>
                    <a:gd name="T14" fmla="*/ 156 w 1000"/>
                    <a:gd name="T15" fmla="*/ 247 h 532"/>
                    <a:gd name="T16" fmla="*/ 130 w 1000"/>
                    <a:gd name="T17" fmla="*/ 279 h 532"/>
                    <a:gd name="T18" fmla="*/ 105 w 1000"/>
                    <a:gd name="T19" fmla="*/ 310 h 532"/>
                    <a:gd name="T20" fmla="*/ 80 w 1000"/>
                    <a:gd name="T21" fmla="*/ 339 h 532"/>
                    <a:gd name="T22" fmla="*/ 59 w 1000"/>
                    <a:gd name="T23" fmla="*/ 365 h 532"/>
                    <a:gd name="T24" fmla="*/ 39 w 1000"/>
                    <a:gd name="T25" fmla="*/ 385 h 532"/>
                    <a:gd name="T26" fmla="*/ 23 w 1000"/>
                    <a:gd name="T27" fmla="*/ 404 h 532"/>
                    <a:gd name="T28" fmla="*/ 10 w 1000"/>
                    <a:gd name="T29" fmla="*/ 417 h 532"/>
                    <a:gd name="T30" fmla="*/ 2 w 1000"/>
                    <a:gd name="T31" fmla="*/ 426 h 532"/>
                    <a:gd name="T32" fmla="*/ 0 w 1000"/>
                    <a:gd name="T33" fmla="*/ 428 h 532"/>
                    <a:gd name="T34" fmla="*/ 6 w 1000"/>
                    <a:gd name="T35" fmla="*/ 429 h 532"/>
                    <a:gd name="T36" fmla="*/ 23 w 1000"/>
                    <a:gd name="T37" fmla="*/ 434 h 532"/>
                    <a:gd name="T38" fmla="*/ 51 w 1000"/>
                    <a:gd name="T39" fmla="*/ 441 h 532"/>
                    <a:gd name="T40" fmla="*/ 85 w 1000"/>
                    <a:gd name="T41" fmla="*/ 450 h 532"/>
                    <a:gd name="T42" fmla="*/ 128 w 1000"/>
                    <a:gd name="T43" fmla="*/ 460 h 532"/>
                    <a:gd name="T44" fmla="*/ 175 w 1000"/>
                    <a:gd name="T45" fmla="*/ 471 h 532"/>
                    <a:gd name="T46" fmla="*/ 227 w 1000"/>
                    <a:gd name="T47" fmla="*/ 482 h 532"/>
                    <a:gd name="T48" fmla="*/ 281 w 1000"/>
                    <a:gd name="T49" fmla="*/ 494 h 532"/>
                    <a:gd name="T50" fmla="*/ 336 w 1000"/>
                    <a:gd name="T51" fmla="*/ 505 h 532"/>
                    <a:gd name="T52" fmla="*/ 391 w 1000"/>
                    <a:gd name="T53" fmla="*/ 515 h 532"/>
                    <a:gd name="T54" fmla="*/ 445 w 1000"/>
                    <a:gd name="T55" fmla="*/ 523 h 532"/>
                    <a:gd name="T56" fmla="*/ 496 w 1000"/>
                    <a:gd name="T57" fmla="*/ 528 h 532"/>
                    <a:gd name="T58" fmla="*/ 542 w 1000"/>
                    <a:gd name="T59" fmla="*/ 532 h 532"/>
                    <a:gd name="T60" fmla="*/ 584 w 1000"/>
                    <a:gd name="T61" fmla="*/ 532 h 532"/>
                    <a:gd name="T62" fmla="*/ 617 w 1000"/>
                    <a:gd name="T63" fmla="*/ 528 h 532"/>
                    <a:gd name="T64" fmla="*/ 641 w 1000"/>
                    <a:gd name="T65" fmla="*/ 520 h 532"/>
                    <a:gd name="T66" fmla="*/ 1000 w 1000"/>
                    <a:gd name="T67" fmla="*/ 47 h 532"/>
                    <a:gd name="T68" fmla="*/ 313 w 1000"/>
                    <a:gd name="T69" fmla="*/ 0 h 53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000"/>
                    <a:gd name="T106" fmla="*/ 0 h 532"/>
                    <a:gd name="T107" fmla="*/ 1000 w 1000"/>
                    <a:gd name="T108" fmla="*/ 532 h 53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000" h="532">
                      <a:moveTo>
                        <a:pt x="313" y="0"/>
                      </a:moveTo>
                      <a:lnTo>
                        <a:pt x="298" y="34"/>
                      </a:lnTo>
                      <a:lnTo>
                        <a:pt x="280" y="70"/>
                      </a:lnTo>
                      <a:lnTo>
                        <a:pt x="258" y="105"/>
                      </a:lnTo>
                      <a:lnTo>
                        <a:pt x="234" y="141"/>
                      </a:lnTo>
                      <a:lnTo>
                        <a:pt x="208" y="177"/>
                      </a:lnTo>
                      <a:lnTo>
                        <a:pt x="183" y="213"/>
                      </a:lnTo>
                      <a:lnTo>
                        <a:pt x="156" y="247"/>
                      </a:lnTo>
                      <a:lnTo>
                        <a:pt x="130" y="279"/>
                      </a:lnTo>
                      <a:lnTo>
                        <a:pt x="105" y="310"/>
                      </a:lnTo>
                      <a:lnTo>
                        <a:pt x="80" y="339"/>
                      </a:lnTo>
                      <a:lnTo>
                        <a:pt x="59" y="365"/>
                      </a:lnTo>
                      <a:lnTo>
                        <a:pt x="39" y="385"/>
                      </a:lnTo>
                      <a:lnTo>
                        <a:pt x="23" y="404"/>
                      </a:lnTo>
                      <a:lnTo>
                        <a:pt x="10" y="417"/>
                      </a:lnTo>
                      <a:lnTo>
                        <a:pt x="2" y="426"/>
                      </a:lnTo>
                      <a:lnTo>
                        <a:pt x="0" y="428"/>
                      </a:lnTo>
                      <a:lnTo>
                        <a:pt x="6" y="429"/>
                      </a:lnTo>
                      <a:lnTo>
                        <a:pt x="23" y="434"/>
                      </a:lnTo>
                      <a:lnTo>
                        <a:pt x="51" y="441"/>
                      </a:lnTo>
                      <a:lnTo>
                        <a:pt x="85" y="450"/>
                      </a:lnTo>
                      <a:lnTo>
                        <a:pt x="128" y="460"/>
                      </a:lnTo>
                      <a:lnTo>
                        <a:pt x="175" y="471"/>
                      </a:lnTo>
                      <a:lnTo>
                        <a:pt x="227" y="482"/>
                      </a:lnTo>
                      <a:lnTo>
                        <a:pt x="281" y="494"/>
                      </a:lnTo>
                      <a:lnTo>
                        <a:pt x="336" y="505"/>
                      </a:lnTo>
                      <a:lnTo>
                        <a:pt x="391" y="515"/>
                      </a:lnTo>
                      <a:lnTo>
                        <a:pt x="445" y="523"/>
                      </a:lnTo>
                      <a:lnTo>
                        <a:pt x="496" y="528"/>
                      </a:lnTo>
                      <a:lnTo>
                        <a:pt x="542" y="532"/>
                      </a:lnTo>
                      <a:lnTo>
                        <a:pt x="584" y="532"/>
                      </a:lnTo>
                      <a:lnTo>
                        <a:pt x="617" y="528"/>
                      </a:lnTo>
                      <a:lnTo>
                        <a:pt x="641" y="520"/>
                      </a:lnTo>
                      <a:lnTo>
                        <a:pt x="1000" y="47"/>
                      </a:lnTo>
                      <a:lnTo>
                        <a:pt x="313" y="0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53" name="Freeform 28"/>
                <p:cNvSpPr>
                  <a:spLocks/>
                </p:cNvSpPr>
                <p:nvPr/>
              </p:nvSpPr>
              <p:spPr bwMode="auto">
                <a:xfrm>
                  <a:off x="4611688" y="3052763"/>
                  <a:ext cx="327025" cy="398463"/>
                </a:xfrm>
                <a:custGeom>
                  <a:avLst/>
                  <a:gdLst>
                    <a:gd name="T0" fmla="*/ 412 w 412"/>
                    <a:gd name="T1" fmla="*/ 17 h 501"/>
                    <a:gd name="T2" fmla="*/ 397 w 412"/>
                    <a:gd name="T3" fmla="*/ 0 h 501"/>
                    <a:gd name="T4" fmla="*/ 382 w 412"/>
                    <a:gd name="T5" fmla="*/ 24 h 501"/>
                    <a:gd name="T6" fmla="*/ 364 w 412"/>
                    <a:gd name="T7" fmla="*/ 52 h 501"/>
                    <a:gd name="T8" fmla="*/ 344 w 412"/>
                    <a:gd name="T9" fmla="*/ 83 h 501"/>
                    <a:gd name="T10" fmla="*/ 322 w 412"/>
                    <a:gd name="T11" fmla="*/ 116 h 501"/>
                    <a:gd name="T12" fmla="*/ 299 w 412"/>
                    <a:gd name="T13" fmla="*/ 152 h 501"/>
                    <a:gd name="T14" fmla="*/ 275 w 412"/>
                    <a:gd name="T15" fmla="*/ 188 h 501"/>
                    <a:gd name="T16" fmla="*/ 252 w 412"/>
                    <a:gd name="T17" fmla="*/ 224 h 501"/>
                    <a:gd name="T18" fmla="*/ 228 w 412"/>
                    <a:gd name="T19" fmla="*/ 260 h 501"/>
                    <a:gd name="T20" fmla="*/ 204 w 412"/>
                    <a:gd name="T21" fmla="*/ 295 h 501"/>
                    <a:gd name="T22" fmla="*/ 182 w 412"/>
                    <a:gd name="T23" fmla="*/ 328 h 501"/>
                    <a:gd name="T24" fmla="*/ 161 w 412"/>
                    <a:gd name="T25" fmla="*/ 358 h 501"/>
                    <a:gd name="T26" fmla="*/ 142 w 412"/>
                    <a:gd name="T27" fmla="*/ 386 h 501"/>
                    <a:gd name="T28" fmla="*/ 124 w 412"/>
                    <a:gd name="T29" fmla="*/ 409 h 501"/>
                    <a:gd name="T30" fmla="*/ 111 w 412"/>
                    <a:gd name="T31" fmla="*/ 428 h 501"/>
                    <a:gd name="T32" fmla="*/ 99 w 412"/>
                    <a:gd name="T33" fmla="*/ 441 h 501"/>
                    <a:gd name="T34" fmla="*/ 91 w 412"/>
                    <a:gd name="T35" fmla="*/ 449 h 501"/>
                    <a:gd name="T36" fmla="*/ 78 w 412"/>
                    <a:gd name="T37" fmla="*/ 457 h 501"/>
                    <a:gd name="T38" fmla="*/ 65 w 412"/>
                    <a:gd name="T39" fmla="*/ 465 h 501"/>
                    <a:gd name="T40" fmla="*/ 50 w 412"/>
                    <a:gd name="T41" fmla="*/ 471 h 501"/>
                    <a:gd name="T42" fmla="*/ 35 w 412"/>
                    <a:gd name="T43" fmla="*/ 477 h 501"/>
                    <a:gd name="T44" fmla="*/ 21 w 412"/>
                    <a:gd name="T45" fmla="*/ 481 h 501"/>
                    <a:gd name="T46" fmla="*/ 10 w 412"/>
                    <a:gd name="T47" fmla="*/ 485 h 501"/>
                    <a:gd name="T48" fmla="*/ 2 w 412"/>
                    <a:gd name="T49" fmla="*/ 486 h 501"/>
                    <a:gd name="T50" fmla="*/ 0 w 412"/>
                    <a:gd name="T51" fmla="*/ 487 h 501"/>
                    <a:gd name="T52" fmla="*/ 97 w 412"/>
                    <a:gd name="T53" fmla="*/ 501 h 501"/>
                    <a:gd name="T54" fmla="*/ 412 w 412"/>
                    <a:gd name="T55" fmla="*/ 17 h 5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12"/>
                    <a:gd name="T85" fmla="*/ 0 h 501"/>
                    <a:gd name="T86" fmla="*/ 412 w 412"/>
                    <a:gd name="T87" fmla="*/ 501 h 50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12" h="501">
                      <a:moveTo>
                        <a:pt x="412" y="17"/>
                      </a:moveTo>
                      <a:lnTo>
                        <a:pt x="397" y="0"/>
                      </a:lnTo>
                      <a:lnTo>
                        <a:pt x="382" y="24"/>
                      </a:lnTo>
                      <a:lnTo>
                        <a:pt x="364" y="52"/>
                      </a:lnTo>
                      <a:lnTo>
                        <a:pt x="344" y="83"/>
                      </a:lnTo>
                      <a:lnTo>
                        <a:pt x="322" y="116"/>
                      </a:lnTo>
                      <a:lnTo>
                        <a:pt x="299" y="152"/>
                      </a:lnTo>
                      <a:lnTo>
                        <a:pt x="275" y="188"/>
                      </a:lnTo>
                      <a:lnTo>
                        <a:pt x="252" y="224"/>
                      </a:lnTo>
                      <a:lnTo>
                        <a:pt x="228" y="260"/>
                      </a:lnTo>
                      <a:lnTo>
                        <a:pt x="204" y="295"/>
                      </a:lnTo>
                      <a:lnTo>
                        <a:pt x="182" y="328"/>
                      </a:lnTo>
                      <a:lnTo>
                        <a:pt x="161" y="358"/>
                      </a:lnTo>
                      <a:lnTo>
                        <a:pt x="142" y="386"/>
                      </a:lnTo>
                      <a:lnTo>
                        <a:pt x="124" y="409"/>
                      </a:lnTo>
                      <a:lnTo>
                        <a:pt x="111" y="428"/>
                      </a:lnTo>
                      <a:lnTo>
                        <a:pt x="99" y="441"/>
                      </a:lnTo>
                      <a:lnTo>
                        <a:pt x="91" y="449"/>
                      </a:lnTo>
                      <a:lnTo>
                        <a:pt x="78" y="457"/>
                      </a:lnTo>
                      <a:lnTo>
                        <a:pt x="65" y="465"/>
                      </a:lnTo>
                      <a:lnTo>
                        <a:pt x="50" y="471"/>
                      </a:lnTo>
                      <a:lnTo>
                        <a:pt x="35" y="477"/>
                      </a:lnTo>
                      <a:lnTo>
                        <a:pt x="21" y="481"/>
                      </a:lnTo>
                      <a:lnTo>
                        <a:pt x="10" y="485"/>
                      </a:lnTo>
                      <a:lnTo>
                        <a:pt x="2" y="486"/>
                      </a:lnTo>
                      <a:lnTo>
                        <a:pt x="0" y="487"/>
                      </a:lnTo>
                      <a:lnTo>
                        <a:pt x="97" y="501"/>
                      </a:lnTo>
                      <a:lnTo>
                        <a:pt x="412" y="17"/>
                      </a:lnTo>
                      <a:close/>
                    </a:path>
                  </a:pathLst>
                </a:custGeom>
                <a:solidFill>
                  <a:srgbClr val="919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54" name="Freeform 29"/>
                <p:cNvSpPr>
                  <a:spLocks/>
                </p:cNvSpPr>
                <p:nvPr/>
              </p:nvSpPr>
              <p:spPr bwMode="auto">
                <a:xfrm>
                  <a:off x="4918076" y="3052763"/>
                  <a:ext cx="354013" cy="290513"/>
                </a:xfrm>
                <a:custGeom>
                  <a:avLst/>
                  <a:gdLst>
                    <a:gd name="T0" fmla="*/ 446 w 446"/>
                    <a:gd name="T1" fmla="*/ 335 h 365"/>
                    <a:gd name="T2" fmla="*/ 370 w 446"/>
                    <a:gd name="T3" fmla="*/ 365 h 365"/>
                    <a:gd name="T4" fmla="*/ 0 w 446"/>
                    <a:gd name="T5" fmla="*/ 42 h 365"/>
                    <a:gd name="T6" fmla="*/ 11 w 446"/>
                    <a:gd name="T7" fmla="*/ 0 h 365"/>
                    <a:gd name="T8" fmla="*/ 14 w 446"/>
                    <a:gd name="T9" fmla="*/ 2 h 365"/>
                    <a:gd name="T10" fmla="*/ 20 w 446"/>
                    <a:gd name="T11" fmla="*/ 9 h 365"/>
                    <a:gd name="T12" fmla="*/ 31 w 446"/>
                    <a:gd name="T13" fmla="*/ 19 h 365"/>
                    <a:gd name="T14" fmla="*/ 46 w 446"/>
                    <a:gd name="T15" fmla="*/ 33 h 365"/>
                    <a:gd name="T16" fmla="*/ 63 w 446"/>
                    <a:gd name="T17" fmla="*/ 50 h 365"/>
                    <a:gd name="T18" fmla="*/ 81 w 446"/>
                    <a:gd name="T19" fmla="*/ 69 h 365"/>
                    <a:gd name="T20" fmla="*/ 103 w 446"/>
                    <a:gd name="T21" fmla="*/ 90 h 365"/>
                    <a:gd name="T22" fmla="*/ 125 w 446"/>
                    <a:gd name="T23" fmla="*/ 111 h 365"/>
                    <a:gd name="T24" fmla="*/ 148 w 446"/>
                    <a:gd name="T25" fmla="*/ 133 h 365"/>
                    <a:gd name="T26" fmla="*/ 170 w 446"/>
                    <a:gd name="T27" fmla="*/ 155 h 365"/>
                    <a:gd name="T28" fmla="*/ 193 w 446"/>
                    <a:gd name="T29" fmla="*/ 176 h 365"/>
                    <a:gd name="T30" fmla="*/ 214 w 446"/>
                    <a:gd name="T31" fmla="*/ 196 h 365"/>
                    <a:gd name="T32" fmla="*/ 235 w 446"/>
                    <a:gd name="T33" fmla="*/ 214 h 365"/>
                    <a:gd name="T34" fmla="*/ 252 w 446"/>
                    <a:gd name="T35" fmla="*/ 229 h 365"/>
                    <a:gd name="T36" fmla="*/ 267 w 446"/>
                    <a:gd name="T37" fmla="*/ 242 h 365"/>
                    <a:gd name="T38" fmla="*/ 278 w 446"/>
                    <a:gd name="T39" fmla="*/ 251 h 365"/>
                    <a:gd name="T40" fmla="*/ 301 w 446"/>
                    <a:gd name="T41" fmla="*/ 266 h 365"/>
                    <a:gd name="T42" fmla="*/ 328 w 446"/>
                    <a:gd name="T43" fmla="*/ 280 h 365"/>
                    <a:gd name="T44" fmla="*/ 355 w 446"/>
                    <a:gd name="T45" fmla="*/ 295 h 365"/>
                    <a:gd name="T46" fmla="*/ 383 w 446"/>
                    <a:gd name="T47" fmla="*/ 307 h 365"/>
                    <a:gd name="T48" fmla="*/ 407 w 446"/>
                    <a:gd name="T49" fmla="*/ 319 h 365"/>
                    <a:gd name="T50" fmla="*/ 428 w 446"/>
                    <a:gd name="T51" fmla="*/ 327 h 365"/>
                    <a:gd name="T52" fmla="*/ 442 w 446"/>
                    <a:gd name="T53" fmla="*/ 333 h 365"/>
                    <a:gd name="T54" fmla="*/ 446 w 446"/>
                    <a:gd name="T55" fmla="*/ 335 h 36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46"/>
                    <a:gd name="T85" fmla="*/ 0 h 365"/>
                    <a:gd name="T86" fmla="*/ 446 w 446"/>
                    <a:gd name="T87" fmla="*/ 365 h 36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46" h="365">
                      <a:moveTo>
                        <a:pt x="446" y="335"/>
                      </a:moveTo>
                      <a:lnTo>
                        <a:pt x="370" y="365"/>
                      </a:lnTo>
                      <a:lnTo>
                        <a:pt x="0" y="42"/>
                      </a:lnTo>
                      <a:lnTo>
                        <a:pt x="11" y="0"/>
                      </a:lnTo>
                      <a:lnTo>
                        <a:pt x="14" y="2"/>
                      </a:lnTo>
                      <a:lnTo>
                        <a:pt x="20" y="9"/>
                      </a:lnTo>
                      <a:lnTo>
                        <a:pt x="31" y="19"/>
                      </a:lnTo>
                      <a:lnTo>
                        <a:pt x="46" y="33"/>
                      </a:lnTo>
                      <a:lnTo>
                        <a:pt x="63" y="50"/>
                      </a:lnTo>
                      <a:lnTo>
                        <a:pt x="81" y="69"/>
                      </a:lnTo>
                      <a:lnTo>
                        <a:pt x="103" y="90"/>
                      </a:lnTo>
                      <a:lnTo>
                        <a:pt x="125" y="111"/>
                      </a:lnTo>
                      <a:lnTo>
                        <a:pt x="148" y="133"/>
                      </a:lnTo>
                      <a:lnTo>
                        <a:pt x="170" y="155"/>
                      </a:lnTo>
                      <a:lnTo>
                        <a:pt x="193" y="176"/>
                      </a:lnTo>
                      <a:lnTo>
                        <a:pt x="214" y="196"/>
                      </a:lnTo>
                      <a:lnTo>
                        <a:pt x="235" y="214"/>
                      </a:lnTo>
                      <a:lnTo>
                        <a:pt x="252" y="229"/>
                      </a:lnTo>
                      <a:lnTo>
                        <a:pt x="267" y="242"/>
                      </a:lnTo>
                      <a:lnTo>
                        <a:pt x="278" y="251"/>
                      </a:lnTo>
                      <a:lnTo>
                        <a:pt x="301" y="266"/>
                      </a:lnTo>
                      <a:lnTo>
                        <a:pt x="328" y="280"/>
                      </a:lnTo>
                      <a:lnTo>
                        <a:pt x="355" y="295"/>
                      </a:lnTo>
                      <a:lnTo>
                        <a:pt x="383" y="307"/>
                      </a:lnTo>
                      <a:lnTo>
                        <a:pt x="407" y="319"/>
                      </a:lnTo>
                      <a:lnTo>
                        <a:pt x="428" y="327"/>
                      </a:lnTo>
                      <a:lnTo>
                        <a:pt x="442" y="333"/>
                      </a:lnTo>
                      <a:lnTo>
                        <a:pt x="446" y="335"/>
                      </a:lnTo>
                      <a:close/>
                    </a:path>
                  </a:pathLst>
                </a:custGeom>
                <a:solidFill>
                  <a:srgbClr val="919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55" name="Freeform 30"/>
                <p:cNvSpPr>
                  <a:spLocks/>
                </p:cNvSpPr>
                <p:nvPr/>
              </p:nvSpPr>
              <p:spPr bwMode="auto">
                <a:xfrm>
                  <a:off x="4160838" y="3389313"/>
                  <a:ext cx="495300" cy="441325"/>
                </a:xfrm>
                <a:custGeom>
                  <a:avLst/>
                  <a:gdLst>
                    <a:gd name="T0" fmla="*/ 10 w 624"/>
                    <a:gd name="T1" fmla="*/ 0 h 557"/>
                    <a:gd name="T2" fmla="*/ 0 w 624"/>
                    <a:gd name="T3" fmla="*/ 325 h 557"/>
                    <a:gd name="T4" fmla="*/ 624 w 624"/>
                    <a:gd name="T5" fmla="*/ 557 h 557"/>
                    <a:gd name="T6" fmla="*/ 624 w 624"/>
                    <a:gd name="T7" fmla="*/ 102 h 557"/>
                    <a:gd name="T8" fmla="*/ 10 w 624"/>
                    <a:gd name="T9" fmla="*/ 0 h 5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4"/>
                    <a:gd name="T16" fmla="*/ 0 h 557"/>
                    <a:gd name="T17" fmla="*/ 624 w 624"/>
                    <a:gd name="T18" fmla="*/ 557 h 5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4" h="557">
                      <a:moveTo>
                        <a:pt x="10" y="0"/>
                      </a:moveTo>
                      <a:lnTo>
                        <a:pt x="0" y="325"/>
                      </a:lnTo>
                      <a:lnTo>
                        <a:pt x="624" y="557"/>
                      </a:lnTo>
                      <a:lnTo>
                        <a:pt x="624" y="10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56" name="Freeform 31"/>
                <p:cNvSpPr>
                  <a:spLocks/>
                </p:cNvSpPr>
                <p:nvPr/>
              </p:nvSpPr>
              <p:spPr bwMode="auto">
                <a:xfrm>
                  <a:off x="4716463" y="3154363"/>
                  <a:ext cx="454025" cy="696913"/>
                </a:xfrm>
                <a:custGeom>
                  <a:avLst/>
                  <a:gdLst>
                    <a:gd name="T0" fmla="*/ 261 w 571"/>
                    <a:gd name="T1" fmla="*/ 0 h 877"/>
                    <a:gd name="T2" fmla="*/ 0 w 571"/>
                    <a:gd name="T3" fmla="*/ 381 h 877"/>
                    <a:gd name="T4" fmla="*/ 11 w 571"/>
                    <a:gd name="T5" fmla="*/ 877 h 877"/>
                    <a:gd name="T6" fmla="*/ 561 w 571"/>
                    <a:gd name="T7" fmla="*/ 810 h 877"/>
                    <a:gd name="T8" fmla="*/ 571 w 571"/>
                    <a:gd name="T9" fmla="*/ 284 h 877"/>
                    <a:gd name="T10" fmla="*/ 261 w 571"/>
                    <a:gd name="T11" fmla="*/ 0 h 8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1"/>
                    <a:gd name="T19" fmla="*/ 0 h 877"/>
                    <a:gd name="T20" fmla="*/ 571 w 571"/>
                    <a:gd name="T21" fmla="*/ 877 h 8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1" h="877">
                      <a:moveTo>
                        <a:pt x="261" y="0"/>
                      </a:moveTo>
                      <a:lnTo>
                        <a:pt x="0" y="381"/>
                      </a:lnTo>
                      <a:lnTo>
                        <a:pt x="11" y="877"/>
                      </a:lnTo>
                      <a:lnTo>
                        <a:pt x="561" y="810"/>
                      </a:lnTo>
                      <a:lnTo>
                        <a:pt x="571" y="284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AA6B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57" name="Freeform 32"/>
                <p:cNvSpPr>
                  <a:spLocks/>
                </p:cNvSpPr>
                <p:nvPr/>
              </p:nvSpPr>
              <p:spPr bwMode="auto">
                <a:xfrm>
                  <a:off x="4899026" y="3541713"/>
                  <a:ext cx="141288" cy="304800"/>
                </a:xfrm>
                <a:custGeom>
                  <a:avLst/>
                  <a:gdLst>
                    <a:gd name="T0" fmla="*/ 1 w 178"/>
                    <a:gd name="T1" fmla="*/ 21 h 385"/>
                    <a:gd name="T2" fmla="*/ 0 w 178"/>
                    <a:gd name="T3" fmla="*/ 385 h 385"/>
                    <a:gd name="T4" fmla="*/ 178 w 178"/>
                    <a:gd name="T5" fmla="*/ 360 h 385"/>
                    <a:gd name="T6" fmla="*/ 165 w 178"/>
                    <a:gd name="T7" fmla="*/ 0 h 385"/>
                    <a:gd name="T8" fmla="*/ 1 w 178"/>
                    <a:gd name="T9" fmla="*/ 21 h 3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385"/>
                    <a:gd name="T17" fmla="*/ 178 w 178"/>
                    <a:gd name="T18" fmla="*/ 385 h 3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385">
                      <a:moveTo>
                        <a:pt x="1" y="21"/>
                      </a:moveTo>
                      <a:lnTo>
                        <a:pt x="0" y="385"/>
                      </a:lnTo>
                      <a:lnTo>
                        <a:pt x="178" y="360"/>
                      </a:lnTo>
                      <a:lnTo>
                        <a:pt x="165" y="0"/>
                      </a:lnTo>
                      <a:lnTo>
                        <a:pt x="1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58" name="Freeform 33"/>
                <p:cNvSpPr>
                  <a:spLocks/>
                </p:cNvSpPr>
                <p:nvPr/>
              </p:nvSpPr>
              <p:spPr bwMode="auto">
                <a:xfrm>
                  <a:off x="4905376" y="3556000"/>
                  <a:ext cx="128588" cy="274638"/>
                </a:xfrm>
                <a:custGeom>
                  <a:avLst/>
                  <a:gdLst>
                    <a:gd name="T0" fmla="*/ 1 w 161"/>
                    <a:gd name="T1" fmla="*/ 18 h 346"/>
                    <a:gd name="T2" fmla="*/ 0 w 161"/>
                    <a:gd name="T3" fmla="*/ 346 h 346"/>
                    <a:gd name="T4" fmla="*/ 161 w 161"/>
                    <a:gd name="T5" fmla="*/ 323 h 346"/>
                    <a:gd name="T6" fmla="*/ 148 w 161"/>
                    <a:gd name="T7" fmla="*/ 0 h 346"/>
                    <a:gd name="T8" fmla="*/ 1 w 161"/>
                    <a:gd name="T9" fmla="*/ 18 h 3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346"/>
                    <a:gd name="T17" fmla="*/ 161 w 161"/>
                    <a:gd name="T18" fmla="*/ 346 h 3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346">
                      <a:moveTo>
                        <a:pt x="1" y="18"/>
                      </a:moveTo>
                      <a:lnTo>
                        <a:pt x="0" y="346"/>
                      </a:lnTo>
                      <a:lnTo>
                        <a:pt x="161" y="323"/>
                      </a:lnTo>
                      <a:lnTo>
                        <a:pt x="148" y="0"/>
                      </a:ln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7F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59" name="Freeform 34"/>
                <p:cNvSpPr>
                  <a:spLocks/>
                </p:cNvSpPr>
                <p:nvPr/>
              </p:nvSpPr>
              <p:spPr bwMode="auto">
                <a:xfrm>
                  <a:off x="4935538" y="3589338"/>
                  <a:ext cx="61913" cy="92075"/>
                </a:xfrm>
                <a:custGeom>
                  <a:avLst/>
                  <a:gdLst>
                    <a:gd name="T0" fmla="*/ 0 w 78"/>
                    <a:gd name="T1" fmla="*/ 14 h 118"/>
                    <a:gd name="T2" fmla="*/ 76 w 78"/>
                    <a:gd name="T3" fmla="*/ 0 h 118"/>
                    <a:gd name="T4" fmla="*/ 78 w 78"/>
                    <a:gd name="T5" fmla="*/ 105 h 118"/>
                    <a:gd name="T6" fmla="*/ 3 w 78"/>
                    <a:gd name="T7" fmla="*/ 118 h 118"/>
                    <a:gd name="T8" fmla="*/ 0 w 78"/>
                    <a:gd name="T9" fmla="*/ 14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18"/>
                    <a:gd name="T17" fmla="*/ 78 w 78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18">
                      <a:moveTo>
                        <a:pt x="0" y="14"/>
                      </a:moveTo>
                      <a:lnTo>
                        <a:pt x="76" y="0"/>
                      </a:lnTo>
                      <a:lnTo>
                        <a:pt x="78" y="105"/>
                      </a:lnTo>
                      <a:lnTo>
                        <a:pt x="3" y="118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60" name="Freeform 35"/>
                <p:cNvSpPr>
                  <a:spLocks/>
                </p:cNvSpPr>
                <p:nvPr/>
              </p:nvSpPr>
              <p:spPr bwMode="auto">
                <a:xfrm>
                  <a:off x="4943476" y="3606800"/>
                  <a:ext cx="17463" cy="20638"/>
                </a:xfrm>
                <a:custGeom>
                  <a:avLst/>
                  <a:gdLst>
                    <a:gd name="T0" fmla="*/ 0 w 22"/>
                    <a:gd name="T1" fmla="*/ 4 h 27"/>
                    <a:gd name="T2" fmla="*/ 22 w 22"/>
                    <a:gd name="T3" fmla="*/ 0 h 27"/>
                    <a:gd name="T4" fmla="*/ 22 w 22"/>
                    <a:gd name="T5" fmla="*/ 26 h 27"/>
                    <a:gd name="T6" fmla="*/ 1 w 22"/>
                    <a:gd name="T7" fmla="*/ 27 h 27"/>
                    <a:gd name="T8" fmla="*/ 0 w 22"/>
                    <a:gd name="T9" fmla="*/ 4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27"/>
                    <a:gd name="T17" fmla="*/ 22 w 22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27">
                      <a:moveTo>
                        <a:pt x="0" y="4"/>
                      </a:moveTo>
                      <a:lnTo>
                        <a:pt x="22" y="0"/>
                      </a:lnTo>
                      <a:lnTo>
                        <a:pt x="22" y="26"/>
                      </a:lnTo>
                      <a:lnTo>
                        <a:pt x="1" y="2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F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61" name="Freeform 36"/>
                <p:cNvSpPr>
                  <a:spLocks/>
                </p:cNvSpPr>
                <p:nvPr/>
              </p:nvSpPr>
              <p:spPr bwMode="auto">
                <a:xfrm>
                  <a:off x="4943476" y="3636963"/>
                  <a:ext cx="17463" cy="23813"/>
                </a:xfrm>
                <a:custGeom>
                  <a:avLst/>
                  <a:gdLst>
                    <a:gd name="T0" fmla="*/ 0 w 22"/>
                    <a:gd name="T1" fmla="*/ 7 h 31"/>
                    <a:gd name="T2" fmla="*/ 22 w 22"/>
                    <a:gd name="T3" fmla="*/ 0 h 31"/>
                    <a:gd name="T4" fmla="*/ 22 w 22"/>
                    <a:gd name="T5" fmla="*/ 27 h 31"/>
                    <a:gd name="T6" fmla="*/ 1 w 22"/>
                    <a:gd name="T7" fmla="*/ 31 h 31"/>
                    <a:gd name="T8" fmla="*/ 0 w 22"/>
                    <a:gd name="T9" fmla="*/ 7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1"/>
                    <a:gd name="T17" fmla="*/ 22 w 22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1">
                      <a:moveTo>
                        <a:pt x="0" y="7"/>
                      </a:moveTo>
                      <a:lnTo>
                        <a:pt x="22" y="0"/>
                      </a:lnTo>
                      <a:lnTo>
                        <a:pt x="22" y="27"/>
                      </a:lnTo>
                      <a:lnTo>
                        <a:pt x="1" y="3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F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62" name="Freeform 37"/>
                <p:cNvSpPr>
                  <a:spLocks/>
                </p:cNvSpPr>
                <p:nvPr/>
              </p:nvSpPr>
              <p:spPr bwMode="auto">
                <a:xfrm>
                  <a:off x="4967288" y="3602038"/>
                  <a:ext cx="15875" cy="23813"/>
                </a:xfrm>
                <a:custGeom>
                  <a:avLst/>
                  <a:gdLst>
                    <a:gd name="T0" fmla="*/ 0 w 21"/>
                    <a:gd name="T1" fmla="*/ 7 h 30"/>
                    <a:gd name="T2" fmla="*/ 21 w 21"/>
                    <a:gd name="T3" fmla="*/ 0 h 30"/>
                    <a:gd name="T4" fmla="*/ 21 w 21"/>
                    <a:gd name="T5" fmla="*/ 26 h 30"/>
                    <a:gd name="T6" fmla="*/ 1 w 21"/>
                    <a:gd name="T7" fmla="*/ 30 h 30"/>
                    <a:gd name="T8" fmla="*/ 0 w 21"/>
                    <a:gd name="T9" fmla="*/ 7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30"/>
                    <a:gd name="T17" fmla="*/ 21 w 21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30">
                      <a:moveTo>
                        <a:pt x="0" y="7"/>
                      </a:moveTo>
                      <a:lnTo>
                        <a:pt x="21" y="0"/>
                      </a:lnTo>
                      <a:lnTo>
                        <a:pt x="21" y="26"/>
                      </a:lnTo>
                      <a:lnTo>
                        <a:pt x="1" y="3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F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63" name="Freeform 38"/>
                <p:cNvSpPr>
                  <a:spLocks/>
                </p:cNvSpPr>
                <p:nvPr/>
              </p:nvSpPr>
              <p:spPr bwMode="auto">
                <a:xfrm>
                  <a:off x="4967288" y="3630613"/>
                  <a:ext cx="14288" cy="25400"/>
                </a:xfrm>
                <a:custGeom>
                  <a:avLst/>
                  <a:gdLst>
                    <a:gd name="T0" fmla="*/ 0 w 18"/>
                    <a:gd name="T1" fmla="*/ 9 h 32"/>
                    <a:gd name="T2" fmla="*/ 18 w 18"/>
                    <a:gd name="T3" fmla="*/ 0 h 32"/>
                    <a:gd name="T4" fmla="*/ 18 w 18"/>
                    <a:gd name="T5" fmla="*/ 26 h 32"/>
                    <a:gd name="T6" fmla="*/ 1 w 18"/>
                    <a:gd name="T7" fmla="*/ 32 h 32"/>
                    <a:gd name="T8" fmla="*/ 0 w 18"/>
                    <a:gd name="T9" fmla="*/ 9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2"/>
                    <a:gd name="T17" fmla="*/ 18 w 18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2">
                      <a:moveTo>
                        <a:pt x="0" y="9"/>
                      </a:moveTo>
                      <a:lnTo>
                        <a:pt x="18" y="0"/>
                      </a:lnTo>
                      <a:lnTo>
                        <a:pt x="18" y="26"/>
                      </a:lnTo>
                      <a:lnTo>
                        <a:pt x="1" y="3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7F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64" name="Freeform 39"/>
                <p:cNvSpPr>
                  <a:spLocks/>
                </p:cNvSpPr>
                <p:nvPr/>
              </p:nvSpPr>
              <p:spPr bwMode="auto">
                <a:xfrm>
                  <a:off x="4929188" y="3716338"/>
                  <a:ext cx="19050" cy="19050"/>
                </a:xfrm>
                <a:custGeom>
                  <a:avLst/>
                  <a:gdLst>
                    <a:gd name="T0" fmla="*/ 12 w 24"/>
                    <a:gd name="T1" fmla="*/ 24 h 24"/>
                    <a:gd name="T2" fmla="*/ 17 w 24"/>
                    <a:gd name="T3" fmla="*/ 23 h 24"/>
                    <a:gd name="T4" fmla="*/ 20 w 24"/>
                    <a:gd name="T5" fmla="*/ 20 h 24"/>
                    <a:gd name="T6" fmla="*/ 23 w 24"/>
                    <a:gd name="T7" fmla="*/ 17 h 24"/>
                    <a:gd name="T8" fmla="*/ 24 w 24"/>
                    <a:gd name="T9" fmla="*/ 12 h 24"/>
                    <a:gd name="T10" fmla="*/ 23 w 24"/>
                    <a:gd name="T11" fmla="*/ 8 h 24"/>
                    <a:gd name="T12" fmla="*/ 20 w 24"/>
                    <a:gd name="T13" fmla="*/ 3 h 24"/>
                    <a:gd name="T14" fmla="*/ 17 w 24"/>
                    <a:gd name="T15" fmla="*/ 1 h 24"/>
                    <a:gd name="T16" fmla="*/ 12 w 24"/>
                    <a:gd name="T17" fmla="*/ 0 h 24"/>
                    <a:gd name="T18" fmla="*/ 8 w 24"/>
                    <a:gd name="T19" fmla="*/ 1 h 24"/>
                    <a:gd name="T20" fmla="*/ 3 w 24"/>
                    <a:gd name="T21" fmla="*/ 3 h 24"/>
                    <a:gd name="T22" fmla="*/ 1 w 24"/>
                    <a:gd name="T23" fmla="*/ 8 h 24"/>
                    <a:gd name="T24" fmla="*/ 0 w 24"/>
                    <a:gd name="T25" fmla="*/ 12 h 24"/>
                    <a:gd name="T26" fmla="*/ 1 w 24"/>
                    <a:gd name="T27" fmla="*/ 17 h 24"/>
                    <a:gd name="T28" fmla="*/ 3 w 24"/>
                    <a:gd name="T29" fmla="*/ 20 h 24"/>
                    <a:gd name="T30" fmla="*/ 8 w 24"/>
                    <a:gd name="T31" fmla="*/ 23 h 24"/>
                    <a:gd name="T32" fmla="*/ 12 w 24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4"/>
                    <a:gd name="T53" fmla="*/ 24 w 2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4">
                      <a:moveTo>
                        <a:pt x="12" y="24"/>
                      </a:moveTo>
                      <a:lnTo>
                        <a:pt x="17" y="23"/>
                      </a:lnTo>
                      <a:lnTo>
                        <a:pt x="20" y="20"/>
                      </a:lnTo>
                      <a:lnTo>
                        <a:pt x="23" y="17"/>
                      </a:lnTo>
                      <a:lnTo>
                        <a:pt x="24" y="12"/>
                      </a:lnTo>
                      <a:lnTo>
                        <a:pt x="23" y="8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3" y="3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8" y="23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65" name="Freeform 40"/>
                <p:cNvSpPr>
                  <a:spLocks/>
                </p:cNvSpPr>
                <p:nvPr/>
              </p:nvSpPr>
              <p:spPr bwMode="auto">
                <a:xfrm>
                  <a:off x="4865688" y="3354388"/>
                  <a:ext cx="168275" cy="125413"/>
                </a:xfrm>
                <a:custGeom>
                  <a:avLst/>
                  <a:gdLst>
                    <a:gd name="T0" fmla="*/ 0 w 212"/>
                    <a:gd name="T1" fmla="*/ 10 h 158"/>
                    <a:gd name="T2" fmla="*/ 202 w 212"/>
                    <a:gd name="T3" fmla="*/ 0 h 158"/>
                    <a:gd name="T4" fmla="*/ 212 w 212"/>
                    <a:gd name="T5" fmla="*/ 143 h 158"/>
                    <a:gd name="T6" fmla="*/ 5 w 212"/>
                    <a:gd name="T7" fmla="*/ 158 h 158"/>
                    <a:gd name="T8" fmla="*/ 0 w 212"/>
                    <a:gd name="T9" fmla="*/ 10 h 1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2"/>
                    <a:gd name="T16" fmla="*/ 0 h 158"/>
                    <a:gd name="T17" fmla="*/ 212 w 212"/>
                    <a:gd name="T18" fmla="*/ 158 h 1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2" h="158">
                      <a:moveTo>
                        <a:pt x="0" y="10"/>
                      </a:moveTo>
                      <a:lnTo>
                        <a:pt x="202" y="0"/>
                      </a:lnTo>
                      <a:lnTo>
                        <a:pt x="212" y="143"/>
                      </a:lnTo>
                      <a:lnTo>
                        <a:pt x="5" y="15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66" name="Freeform 41"/>
                <p:cNvSpPr>
                  <a:spLocks/>
                </p:cNvSpPr>
                <p:nvPr/>
              </p:nvSpPr>
              <p:spPr bwMode="auto">
                <a:xfrm>
                  <a:off x="4876801" y="3373438"/>
                  <a:ext cx="31750" cy="12700"/>
                </a:xfrm>
                <a:custGeom>
                  <a:avLst/>
                  <a:gdLst>
                    <a:gd name="T0" fmla="*/ 0 w 39"/>
                    <a:gd name="T1" fmla="*/ 6 h 16"/>
                    <a:gd name="T2" fmla="*/ 39 w 39"/>
                    <a:gd name="T3" fmla="*/ 0 h 16"/>
                    <a:gd name="T4" fmla="*/ 39 w 39"/>
                    <a:gd name="T5" fmla="*/ 10 h 16"/>
                    <a:gd name="T6" fmla="*/ 2 w 39"/>
                    <a:gd name="T7" fmla="*/ 16 h 16"/>
                    <a:gd name="T8" fmla="*/ 0 w 39"/>
                    <a:gd name="T9" fmla="*/ 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6"/>
                    <a:gd name="T17" fmla="*/ 39 w 39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6">
                      <a:moveTo>
                        <a:pt x="0" y="6"/>
                      </a:moveTo>
                      <a:lnTo>
                        <a:pt x="39" y="0"/>
                      </a:lnTo>
                      <a:lnTo>
                        <a:pt x="39" y="10"/>
                      </a:lnTo>
                      <a:lnTo>
                        <a:pt x="2" y="1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67" name="Freeform 42"/>
                <p:cNvSpPr>
                  <a:spLocks/>
                </p:cNvSpPr>
                <p:nvPr/>
              </p:nvSpPr>
              <p:spPr bwMode="auto">
                <a:xfrm>
                  <a:off x="4876801" y="3387725"/>
                  <a:ext cx="31750" cy="12700"/>
                </a:xfrm>
                <a:custGeom>
                  <a:avLst/>
                  <a:gdLst>
                    <a:gd name="T0" fmla="*/ 0 w 39"/>
                    <a:gd name="T1" fmla="*/ 5 h 16"/>
                    <a:gd name="T2" fmla="*/ 39 w 39"/>
                    <a:gd name="T3" fmla="*/ 0 h 16"/>
                    <a:gd name="T4" fmla="*/ 39 w 39"/>
                    <a:gd name="T5" fmla="*/ 9 h 16"/>
                    <a:gd name="T6" fmla="*/ 2 w 39"/>
                    <a:gd name="T7" fmla="*/ 16 h 16"/>
                    <a:gd name="T8" fmla="*/ 0 w 39"/>
                    <a:gd name="T9" fmla="*/ 5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6"/>
                    <a:gd name="T17" fmla="*/ 39 w 39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6">
                      <a:moveTo>
                        <a:pt x="0" y="5"/>
                      </a:moveTo>
                      <a:lnTo>
                        <a:pt x="39" y="0"/>
                      </a:lnTo>
                      <a:lnTo>
                        <a:pt x="39" y="9"/>
                      </a:lnTo>
                      <a:lnTo>
                        <a:pt x="2" y="1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68" name="Freeform 43"/>
                <p:cNvSpPr>
                  <a:spLocks/>
                </p:cNvSpPr>
                <p:nvPr/>
              </p:nvSpPr>
              <p:spPr bwMode="auto">
                <a:xfrm>
                  <a:off x="4878388" y="3405188"/>
                  <a:ext cx="31750" cy="12700"/>
                </a:xfrm>
                <a:custGeom>
                  <a:avLst/>
                  <a:gdLst>
                    <a:gd name="T0" fmla="*/ 0 w 39"/>
                    <a:gd name="T1" fmla="*/ 6 h 17"/>
                    <a:gd name="T2" fmla="*/ 39 w 39"/>
                    <a:gd name="T3" fmla="*/ 0 h 17"/>
                    <a:gd name="T4" fmla="*/ 39 w 39"/>
                    <a:gd name="T5" fmla="*/ 11 h 17"/>
                    <a:gd name="T6" fmla="*/ 3 w 39"/>
                    <a:gd name="T7" fmla="*/ 17 h 17"/>
                    <a:gd name="T8" fmla="*/ 0 w 39"/>
                    <a:gd name="T9" fmla="*/ 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7"/>
                    <a:gd name="T17" fmla="*/ 39 w 3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7">
                      <a:moveTo>
                        <a:pt x="0" y="6"/>
                      </a:moveTo>
                      <a:lnTo>
                        <a:pt x="39" y="0"/>
                      </a:lnTo>
                      <a:lnTo>
                        <a:pt x="39" y="11"/>
                      </a:lnTo>
                      <a:lnTo>
                        <a:pt x="3" y="1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69" name="Freeform 44"/>
                <p:cNvSpPr>
                  <a:spLocks/>
                </p:cNvSpPr>
                <p:nvPr/>
              </p:nvSpPr>
              <p:spPr bwMode="auto">
                <a:xfrm>
                  <a:off x="4878388" y="3422650"/>
                  <a:ext cx="31750" cy="12700"/>
                </a:xfrm>
                <a:custGeom>
                  <a:avLst/>
                  <a:gdLst>
                    <a:gd name="T0" fmla="*/ 0 w 39"/>
                    <a:gd name="T1" fmla="*/ 6 h 16"/>
                    <a:gd name="T2" fmla="*/ 39 w 39"/>
                    <a:gd name="T3" fmla="*/ 0 h 16"/>
                    <a:gd name="T4" fmla="*/ 39 w 39"/>
                    <a:gd name="T5" fmla="*/ 11 h 16"/>
                    <a:gd name="T6" fmla="*/ 3 w 39"/>
                    <a:gd name="T7" fmla="*/ 16 h 16"/>
                    <a:gd name="T8" fmla="*/ 0 w 39"/>
                    <a:gd name="T9" fmla="*/ 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6"/>
                    <a:gd name="T17" fmla="*/ 39 w 39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6">
                      <a:moveTo>
                        <a:pt x="0" y="6"/>
                      </a:moveTo>
                      <a:lnTo>
                        <a:pt x="39" y="0"/>
                      </a:lnTo>
                      <a:lnTo>
                        <a:pt x="39" y="11"/>
                      </a:lnTo>
                      <a:lnTo>
                        <a:pt x="3" y="1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70" name="Freeform 45"/>
                <p:cNvSpPr>
                  <a:spLocks/>
                </p:cNvSpPr>
                <p:nvPr/>
              </p:nvSpPr>
              <p:spPr bwMode="auto">
                <a:xfrm>
                  <a:off x="4878388" y="3441700"/>
                  <a:ext cx="30163" cy="12700"/>
                </a:xfrm>
                <a:custGeom>
                  <a:avLst/>
                  <a:gdLst>
                    <a:gd name="T0" fmla="*/ 0 w 39"/>
                    <a:gd name="T1" fmla="*/ 6 h 16"/>
                    <a:gd name="T2" fmla="*/ 39 w 39"/>
                    <a:gd name="T3" fmla="*/ 0 h 16"/>
                    <a:gd name="T4" fmla="*/ 39 w 39"/>
                    <a:gd name="T5" fmla="*/ 10 h 16"/>
                    <a:gd name="T6" fmla="*/ 2 w 39"/>
                    <a:gd name="T7" fmla="*/ 16 h 16"/>
                    <a:gd name="T8" fmla="*/ 0 w 39"/>
                    <a:gd name="T9" fmla="*/ 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6"/>
                    <a:gd name="T17" fmla="*/ 39 w 39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6">
                      <a:moveTo>
                        <a:pt x="0" y="6"/>
                      </a:moveTo>
                      <a:lnTo>
                        <a:pt x="39" y="0"/>
                      </a:lnTo>
                      <a:lnTo>
                        <a:pt x="39" y="10"/>
                      </a:lnTo>
                      <a:lnTo>
                        <a:pt x="2" y="1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71" name="Freeform 46"/>
                <p:cNvSpPr>
                  <a:spLocks/>
                </p:cNvSpPr>
                <p:nvPr/>
              </p:nvSpPr>
              <p:spPr bwMode="auto">
                <a:xfrm>
                  <a:off x="4879976" y="3457575"/>
                  <a:ext cx="30163" cy="12700"/>
                </a:xfrm>
                <a:custGeom>
                  <a:avLst/>
                  <a:gdLst>
                    <a:gd name="T0" fmla="*/ 0 w 38"/>
                    <a:gd name="T1" fmla="*/ 6 h 16"/>
                    <a:gd name="T2" fmla="*/ 38 w 38"/>
                    <a:gd name="T3" fmla="*/ 0 h 16"/>
                    <a:gd name="T4" fmla="*/ 38 w 38"/>
                    <a:gd name="T5" fmla="*/ 11 h 16"/>
                    <a:gd name="T6" fmla="*/ 3 w 38"/>
                    <a:gd name="T7" fmla="*/ 16 h 16"/>
                    <a:gd name="T8" fmla="*/ 0 w 38"/>
                    <a:gd name="T9" fmla="*/ 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16"/>
                    <a:gd name="T17" fmla="*/ 38 w 3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16">
                      <a:moveTo>
                        <a:pt x="0" y="6"/>
                      </a:moveTo>
                      <a:lnTo>
                        <a:pt x="38" y="0"/>
                      </a:lnTo>
                      <a:lnTo>
                        <a:pt x="38" y="11"/>
                      </a:lnTo>
                      <a:lnTo>
                        <a:pt x="3" y="1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72" name="Freeform 47"/>
                <p:cNvSpPr>
                  <a:spLocks/>
                </p:cNvSpPr>
                <p:nvPr/>
              </p:nvSpPr>
              <p:spPr bwMode="auto">
                <a:xfrm>
                  <a:off x="4987926" y="3363913"/>
                  <a:ext cx="30163" cy="14288"/>
                </a:xfrm>
                <a:custGeom>
                  <a:avLst/>
                  <a:gdLst>
                    <a:gd name="T0" fmla="*/ 0 w 39"/>
                    <a:gd name="T1" fmla="*/ 7 h 17"/>
                    <a:gd name="T2" fmla="*/ 39 w 39"/>
                    <a:gd name="T3" fmla="*/ 0 h 17"/>
                    <a:gd name="T4" fmla="*/ 39 w 39"/>
                    <a:gd name="T5" fmla="*/ 10 h 17"/>
                    <a:gd name="T6" fmla="*/ 3 w 39"/>
                    <a:gd name="T7" fmla="*/ 17 h 17"/>
                    <a:gd name="T8" fmla="*/ 0 w 39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7"/>
                    <a:gd name="T17" fmla="*/ 39 w 3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7">
                      <a:moveTo>
                        <a:pt x="0" y="7"/>
                      </a:moveTo>
                      <a:lnTo>
                        <a:pt x="39" y="0"/>
                      </a:lnTo>
                      <a:lnTo>
                        <a:pt x="39" y="10"/>
                      </a:lnTo>
                      <a:lnTo>
                        <a:pt x="3" y="1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73" name="Freeform 48"/>
                <p:cNvSpPr>
                  <a:spLocks/>
                </p:cNvSpPr>
                <p:nvPr/>
              </p:nvSpPr>
              <p:spPr bwMode="auto">
                <a:xfrm>
                  <a:off x="4987926" y="3379788"/>
                  <a:ext cx="30163" cy="12700"/>
                </a:xfrm>
                <a:custGeom>
                  <a:avLst/>
                  <a:gdLst>
                    <a:gd name="T0" fmla="*/ 0 w 38"/>
                    <a:gd name="T1" fmla="*/ 7 h 16"/>
                    <a:gd name="T2" fmla="*/ 38 w 38"/>
                    <a:gd name="T3" fmla="*/ 0 h 16"/>
                    <a:gd name="T4" fmla="*/ 38 w 38"/>
                    <a:gd name="T5" fmla="*/ 11 h 16"/>
                    <a:gd name="T6" fmla="*/ 1 w 38"/>
                    <a:gd name="T7" fmla="*/ 16 h 16"/>
                    <a:gd name="T8" fmla="*/ 0 w 38"/>
                    <a:gd name="T9" fmla="*/ 7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16"/>
                    <a:gd name="T17" fmla="*/ 38 w 3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16">
                      <a:moveTo>
                        <a:pt x="0" y="7"/>
                      </a:moveTo>
                      <a:lnTo>
                        <a:pt x="38" y="0"/>
                      </a:lnTo>
                      <a:lnTo>
                        <a:pt x="38" y="11"/>
                      </a:lnTo>
                      <a:lnTo>
                        <a:pt x="1" y="1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74" name="Freeform 49"/>
                <p:cNvSpPr>
                  <a:spLocks/>
                </p:cNvSpPr>
                <p:nvPr/>
              </p:nvSpPr>
              <p:spPr bwMode="auto">
                <a:xfrm>
                  <a:off x="4989513" y="3397250"/>
                  <a:ext cx="30163" cy="12700"/>
                </a:xfrm>
                <a:custGeom>
                  <a:avLst/>
                  <a:gdLst>
                    <a:gd name="T0" fmla="*/ 0 w 38"/>
                    <a:gd name="T1" fmla="*/ 6 h 16"/>
                    <a:gd name="T2" fmla="*/ 38 w 38"/>
                    <a:gd name="T3" fmla="*/ 0 h 16"/>
                    <a:gd name="T4" fmla="*/ 38 w 38"/>
                    <a:gd name="T5" fmla="*/ 11 h 16"/>
                    <a:gd name="T6" fmla="*/ 1 w 38"/>
                    <a:gd name="T7" fmla="*/ 16 h 16"/>
                    <a:gd name="T8" fmla="*/ 0 w 38"/>
                    <a:gd name="T9" fmla="*/ 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16"/>
                    <a:gd name="T17" fmla="*/ 38 w 3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16">
                      <a:moveTo>
                        <a:pt x="0" y="6"/>
                      </a:moveTo>
                      <a:lnTo>
                        <a:pt x="38" y="0"/>
                      </a:lnTo>
                      <a:lnTo>
                        <a:pt x="38" y="11"/>
                      </a:lnTo>
                      <a:lnTo>
                        <a:pt x="1" y="1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75" name="Freeform 50"/>
                <p:cNvSpPr>
                  <a:spLocks/>
                </p:cNvSpPr>
                <p:nvPr/>
              </p:nvSpPr>
              <p:spPr bwMode="auto">
                <a:xfrm>
                  <a:off x="4989513" y="3414713"/>
                  <a:ext cx="30163" cy="12700"/>
                </a:xfrm>
                <a:custGeom>
                  <a:avLst/>
                  <a:gdLst>
                    <a:gd name="T0" fmla="*/ 0 w 38"/>
                    <a:gd name="T1" fmla="*/ 6 h 16"/>
                    <a:gd name="T2" fmla="*/ 38 w 38"/>
                    <a:gd name="T3" fmla="*/ 0 h 16"/>
                    <a:gd name="T4" fmla="*/ 38 w 38"/>
                    <a:gd name="T5" fmla="*/ 11 h 16"/>
                    <a:gd name="T6" fmla="*/ 1 w 38"/>
                    <a:gd name="T7" fmla="*/ 16 h 16"/>
                    <a:gd name="T8" fmla="*/ 0 w 38"/>
                    <a:gd name="T9" fmla="*/ 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16"/>
                    <a:gd name="T17" fmla="*/ 38 w 3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16">
                      <a:moveTo>
                        <a:pt x="0" y="6"/>
                      </a:moveTo>
                      <a:lnTo>
                        <a:pt x="38" y="0"/>
                      </a:lnTo>
                      <a:lnTo>
                        <a:pt x="38" y="11"/>
                      </a:lnTo>
                      <a:lnTo>
                        <a:pt x="1" y="1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76" name="Freeform 51"/>
                <p:cNvSpPr>
                  <a:spLocks/>
                </p:cNvSpPr>
                <p:nvPr/>
              </p:nvSpPr>
              <p:spPr bwMode="auto">
                <a:xfrm>
                  <a:off x="4987926" y="3433763"/>
                  <a:ext cx="30163" cy="12700"/>
                </a:xfrm>
                <a:custGeom>
                  <a:avLst/>
                  <a:gdLst>
                    <a:gd name="T0" fmla="*/ 0 w 38"/>
                    <a:gd name="T1" fmla="*/ 6 h 16"/>
                    <a:gd name="T2" fmla="*/ 38 w 38"/>
                    <a:gd name="T3" fmla="*/ 0 h 16"/>
                    <a:gd name="T4" fmla="*/ 38 w 38"/>
                    <a:gd name="T5" fmla="*/ 11 h 16"/>
                    <a:gd name="T6" fmla="*/ 3 w 38"/>
                    <a:gd name="T7" fmla="*/ 16 h 16"/>
                    <a:gd name="T8" fmla="*/ 0 w 38"/>
                    <a:gd name="T9" fmla="*/ 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16"/>
                    <a:gd name="T17" fmla="*/ 38 w 3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16">
                      <a:moveTo>
                        <a:pt x="0" y="6"/>
                      </a:moveTo>
                      <a:lnTo>
                        <a:pt x="38" y="0"/>
                      </a:lnTo>
                      <a:lnTo>
                        <a:pt x="38" y="11"/>
                      </a:lnTo>
                      <a:lnTo>
                        <a:pt x="3" y="1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77" name="Freeform 52"/>
                <p:cNvSpPr>
                  <a:spLocks/>
                </p:cNvSpPr>
                <p:nvPr/>
              </p:nvSpPr>
              <p:spPr bwMode="auto">
                <a:xfrm>
                  <a:off x="4989513" y="3451225"/>
                  <a:ext cx="30163" cy="12700"/>
                </a:xfrm>
                <a:custGeom>
                  <a:avLst/>
                  <a:gdLst>
                    <a:gd name="T0" fmla="*/ 0 w 39"/>
                    <a:gd name="T1" fmla="*/ 6 h 16"/>
                    <a:gd name="T2" fmla="*/ 39 w 39"/>
                    <a:gd name="T3" fmla="*/ 0 h 16"/>
                    <a:gd name="T4" fmla="*/ 39 w 39"/>
                    <a:gd name="T5" fmla="*/ 9 h 16"/>
                    <a:gd name="T6" fmla="*/ 2 w 39"/>
                    <a:gd name="T7" fmla="*/ 16 h 16"/>
                    <a:gd name="T8" fmla="*/ 0 w 39"/>
                    <a:gd name="T9" fmla="*/ 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6"/>
                    <a:gd name="T17" fmla="*/ 39 w 39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6">
                      <a:moveTo>
                        <a:pt x="0" y="6"/>
                      </a:moveTo>
                      <a:lnTo>
                        <a:pt x="39" y="0"/>
                      </a:lnTo>
                      <a:lnTo>
                        <a:pt x="39" y="9"/>
                      </a:lnTo>
                      <a:lnTo>
                        <a:pt x="2" y="1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78" name="Freeform 53"/>
                <p:cNvSpPr>
                  <a:spLocks/>
                </p:cNvSpPr>
                <p:nvPr/>
              </p:nvSpPr>
              <p:spPr bwMode="auto">
                <a:xfrm>
                  <a:off x="4918076" y="3370263"/>
                  <a:ext cx="58738" cy="34925"/>
                </a:xfrm>
                <a:custGeom>
                  <a:avLst/>
                  <a:gdLst>
                    <a:gd name="T0" fmla="*/ 0 w 72"/>
                    <a:gd name="T1" fmla="*/ 6 h 42"/>
                    <a:gd name="T2" fmla="*/ 71 w 72"/>
                    <a:gd name="T3" fmla="*/ 0 h 42"/>
                    <a:gd name="T4" fmla="*/ 72 w 72"/>
                    <a:gd name="T5" fmla="*/ 42 h 42"/>
                    <a:gd name="T6" fmla="*/ 2 w 72"/>
                    <a:gd name="T7" fmla="*/ 42 h 42"/>
                    <a:gd name="T8" fmla="*/ 0 w 72"/>
                    <a:gd name="T9" fmla="*/ 6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42"/>
                    <a:gd name="T17" fmla="*/ 72 w 72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42">
                      <a:moveTo>
                        <a:pt x="0" y="6"/>
                      </a:moveTo>
                      <a:lnTo>
                        <a:pt x="71" y="0"/>
                      </a:lnTo>
                      <a:lnTo>
                        <a:pt x="72" y="42"/>
                      </a:lnTo>
                      <a:lnTo>
                        <a:pt x="2" y="4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F3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79" name="Freeform 54"/>
                <p:cNvSpPr>
                  <a:spLocks/>
                </p:cNvSpPr>
                <p:nvPr/>
              </p:nvSpPr>
              <p:spPr bwMode="auto">
                <a:xfrm>
                  <a:off x="4921251" y="3421063"/>
                  <a:ext cx="55563" cy="33338"/>
                </a:xfrm>
                <a:custGeom>
                  <a:avLst/>
                  <a:gdLst>
                    <a:gd name="T0" fmla="*/ 0 w 72"/>
                    <a:gd name="T1" fmla="*/ 6 h 43"/>
                    <a:gd name="T2" fmla="*/ 72 w 72"/>
                    <a:gd name="T3" fmla="*/ 0 h 43"/>
                    <a:gd name="T4" fmla="*/ 72 w 72"/>
                    <a:gd name="T5" fmla="*/ 43 h 43"/>
                    <a:gd name="T6" fmla="*/ 2 w 72"/>
                    <a:gd name="T7" fmla="*/ 43 h 43"/>
                    <a:gd name="T8" fmla="*/ 0 w 72"/>
                    <a:gd name="T9" fmla="*/ 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43"/>
                    <a:gd name="T17" fmla="*/ 72 w 72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43">
                      <a:moveTo>
                        <a:pt x="0" y="6"/>
                      </a:moveTo>
                      <a:lnTo>
                        <a:pt x="72" y="0"/>
                      </a:lnTo>
                      <a:lnTo>
                        <a:pt x="72" y="43"/>
                      </a:lnTo>
                      <a:lnTo>
                        <a:pt x="2" y="4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F3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80" name="Freeform 55"/>
                <p:cNvSpPr>
                  <a:spLocks/>
                </p:cNvSpPr>
                <p:nvPr/>
              </p:nvSpPr>
              <p:spPr bwMode="auto">
                <a:xfrm>
                  <a:off x="4213226" y="3444875"/>
                  <a:ext cx="171450" cy="152400"/>
                </a:xfrm>
                <a:custGeom>
                  <a:avLst/>
                  <a:gdLst>
                    <a:gd name="T0" fmla="*/ 2 w 217"/>
                    <a:gd name="T1" fmla="*/ 0 h 194"/>
                    <a:gd name="T2" fmla="*/ 212 w 217"/>
                    <a:gd name="T3" fmla="*/ 54 h 194"/>
                    <a:gd name="T4" fmla="*/ 217 w 217"/>
                    <a:gd name="T5" fmla="*/ 194 h 194"/>
                    <a:gd name="T6" fmla="*/ 0 w 217"/>
                    <a:gd name="T7" fmla="*/ 141 h 194"/>
                    <a:gd name="T8" fmla="*/ 2 w 217"/>
                    <a:gd name="T9" fmla="*/ 0 h 1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7"/>
                    <a:gd name="T16" fmla="*/ 0 h 194"/>
                    <a:gd name="T17" fmla="*/ 217 w 217"/>
                    <a:gd name="T18" fmla="*/ 194 h 1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7" h="194">
                      <a:moveTo>
                        <a:pt x="2" y="0"/>
                      </a:moveTo>
                      <a:lnTo>
                        <a:pt x="212" y="54"/>
                      </a:lnTo>
                      <a:lnTo>
                        <a:pt x="217" y="194"/>
                      </a:lnTo>
                      <a:lnTo>
                        <a:pt x="0" y="14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81" name="Freeform 56"/>
                <p:cNvSpPr>
                  <a:spLocks/>
                </p:cNvSpPr>
                <p:nvPr/>
              </p:nvSpPr>
              <p:spPr bwMode="auto">
                <a:xfrm>
                  <a:off x="4225926" y="3460750"/>
                  <a:ext cx="31750" cy="14288"/>
                </a:xfrm>
                <a:custGeom>
                  <a:avLst/>
                  <a:gdLst>
                    <a:gd name="T0" fmla="*/ 0 w 41"/>
                    <a:gd name="T1" fmla="*/ 0 h 16"/>
                    <a:gd name="T2" fmla="*/ 41 w 41"/>
                    <a:gd name="T3" fmla="*/ 7 h 16"/>
                    <a:gd name="T4" fmla="*/ 41 w 41"/>
                    <a:gd name="T5" fmla="*/ 16 h 16"/>
                    <a:gd name="T6" fmla="*/ 3 w 41"/>
                    <a:gd name="T7" fmla="*/ 10 h 16"/>
                    <a:gd name="T8" fmla="*/ 0 w 41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16"/>
                    <a:gd name="T17" fmla="*/ 41 w 41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16">
                      <a:moveTo>
                        <a:pt x="0" y="0"/>
                      </a:moveTo>
                      <a:lnTo>
                        <a:pt x="41" y="7"/>
                      </a:lnTo>
                      <a:lnTo>
                        <a:pt x="41" y="16"/>
                      </a:lnTo>
                      <a:lnTo>
                        <a:pt x="3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82" name="Freeform 57"/>
                <p:cNvSpPr>
                  <a:spLocks/>
                </p:cNvSpPr>
                <p:nvPr/>
              </p:nvSpPr>
              <p:spPr bwMode="auto">
                <a:xfrm>
                  <a:off x="4225926" y="3476625"/>
                  <a:ext cx="31750" cy="12700"/>
                </a:xfrm>
                <a:custGeom>
                  <a:avLst/>
                  <a:gdLst>
                    <a:gd name="T0" fmla="*/ 0 w 40"/>
                    <a:gd name="T1" fmla="*/ 0 h 17"/>
                    <a:gd name="T2" fmla="*/ 40 w 40"/>
                    <a:gd name="T3" fmla="*/ 7 h 17"/>
                    <a:gd name="T4" fmla="*/ 40 w 40"/>
                    <a:gd name="T5" fmla="*/ 17 h 17"/>
                    <a:gd name="T6" fmla="*/ 2 w 40"/>
                    <a:gd name="T7" fmla="*/ 11 h 17"/>
                    <a:gd name="T8" fmla="*/ 0 w 4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17"/>
                    <a:gd name="T17" fmla="*/ 40 w 4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17">
                      <a:moveTo>
                        <a:pt x="0" y="0"/>
                      </a:moveTo>
                      <a:lnTo>
                        <a:pt x="40" y="7"/>
                      </a:lnTo>
                      <a:lnTo>
                        <a:pt x="40" y="17"/>
                      </a:lnTo>
                      <a:lnTo>
                        <a:pt x="2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83" name="Freeform 58"/>
                <p:cNvSpPr>
                  <a:spLocks/>
                </p:cNvSpPr>
                <p:nvPr/>
              </p:nvSpPr>
              <p:spPr bwMode="auto">
                <a:xfrm>
                  <a:off x="4225926" y="3492500"/>
                  <a:ext cx="31750" cy="12700"/>
                </a:xfrm>
                <a:custGeom>
                  <a:avLst/>
                  <a:gdLst>
                    <a:gd name="T0" fmla="*/ 0 w 41"/>
                    <a:gd name="T1" fmla="*/ 0 h 16"/>
                    <a:gd name="T2" fmla="*/ 41 w 41"/>
                    <a:gd name="T3" fmla="*/ 7 h 16"/>
                    <a:gd name="T4" fmla="*/ 41 w 41"/>
                    <a:gd name="T5" fmla="*/ 16 h 16"/>
                    <a:gd name="T6" fmla="*/ 3 w 41"/>
                    <a:gd name="T7" fmla="*/ 10 h 16"/>
                    <a:gd name="T8" fmla="*/ 0 w 41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16"/>
                    <a:gd name="T17" fmla="*/ 41 w 41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16">
                      <a:moveTo>
                        <a:pt x="0" y="0"/>
                      </a:moveTo>
                      <a:lnTo>
                        <a:pt x="41" y="7"/>
                      </a:lnTo>
                      <a:lnTo>
                        <a:pt x="41" y="16"/>
                      </a:lnTo>
                      <a:lnTo>
                        <a:pt x="3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84" name="Freeform 59"/>
                <p:cNvSpPr>
                  <a:spLocks/>
                </p:cNvSpPr>
                <p:nvPr/>
              </p:nvSpPr>
              <p:spPr bwMode="auto">
                <a:xfrm>
                  <a:off x="4225926" y="3508375"/>
                  <a:ext cx="31750" cy="14288"/>
                </a:xfrm>
                <a:custGeom>
                  <a:avLst/>
                  <a:gdLst>
                    <a:gd name="T0" fmla="*/ 0 w 41"/>
                    <a:gd name="T1" fmla="*/ 0 h 16"/>
                    <a:gd name="T2" fmla="*/ 41 w 41"/>
                    <a:gd name="T3" fmla="*/ 7 h 16"/>
                    <a:gd name="T4" fmla="*/ 39 w 41"/>
                    <a:gd name="T5" fmla="*/ 16 h 16"/>
                    <a:gd name="T6" fmla="*/ 1 w 41"/>
                    <a:gd name="T7" fmla="*/ 10 h 16"/>
                    <a:gd name="T8" fmla="*/ 0 w 41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16"/>
                    <a:gd name="T17" fmla="*/ 41 w 41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16">
                      <a:moveTo>
                        <a:pt x="0" y="0"/>
                      </a:moveTo>
                      <a:lnTo>
                        <a:pt x="41" y="7"/>
                      </a:lnTo>
                      <a:lnTo>
                        <a:pt x="39" y="16"/>
                      </a:lnTo>
                      <a:lnTo>
                        <a:pt x="1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85" name="Freeform 60"/>
                <p:cNvSpPr>
                  <a:spLocks/>
                </p:cNvSpPr>
                <p:nvPr/>
              </p:nvSpPr>
              <p:spPr bwMode="auto">
                <a:xfrm>
                  <a:off x="4224338" y="3527425"/>
                  <a:ext cx="31750" cy="12700"/>
                </a:xfrm>
                <a:custGeom>
                  <a:avLst/>
                  <a:gdLst>
                    <a:gd name="T0" fmla="*/ 0 w 40"/>
                    <a:gd name="T1" fmla="*/ 0 h 16"/>
                    <a:gd name="T2" fmla="*/ 40 w 40"/>
                    <a:gd name="T3" fmla="*/ 7 h 16"/>
                    <a:gd name="T4" fmla="*/ 40 w 40"/>
                    <a:gd name="T5" fmla="*/ 16 h 16"/>
                    <a:gd name="T6" fmla="*/ 1 w 40"/>
                    <a:gd name="T7" fmla="*/ 10 h 16"/>
                    <a:gd name="T8" fmla="*/ 0 w 40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16"/>
                    <a:gd name="T17" fmla="*/ 40 w 40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16">
                      <a:moveTo>
                        <a:pt x="0" y="0"/>
                      </a:moveTo>
                      <a:lnTo>
                        <a:pt x="40" y="7"/>
                      </a:lnTo>
                      <a:lnTo>
                        <a:pt x="40" y="16"/>
                      </a:lnTo>
                      <a:lnTo>
                        <a:pt x="1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86" name="Freeform 61"/>
                <p:cNvSpPr>
                  <a:spLocks/>
                </p:cNvSpPr>
                <p:nvPr/>
              </p:nvSpPr>
              <p:spPr bwMode="auto">
                <a:xfrm>
                  <a:off x="4225926" y="3543300"/>
                  <a:ext cx="31750" cy="12700"/>
                </a:xfrm>
                <a:custGeom>
                  <a:avLst/>
                  <a:gdLst>
                    <a:gd name="T0" fmla="*/ 0 w 40"/>
                    <a:gd name="T1" fmla="*/ 0 h 16"/>
                    <a:gd name="T2" fmla="*/ 40 w 40"/>
                    <a:gd name="T3" fmla="*/ 6 h 16"/>
                    <a:gd name="T4" fmla="*/ 39 w 40"/>
                    <a:gd name="T5" fmla="*/ 16 h 16"/>
                    <a:gd name="T6" fmla="*/ 1 w 40"/>
                    <a:gd name="T7" fmla="*/ 10 h 16"/>
                    <a:gd name="T8" fmla="*/ 0 w 40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16"/>
                    <a:gd name="T17" fmla="*/ 40 w 40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16">
                      <a:moveTo>
                        <a:pt x="0" y="0"/>
                      </a:moveTo>
                      <a:lnTo>
                        <a:pt x="40" y="6"/>
                      </a:lnTo>
                      <a:lnTo>
                        <a:pt x="39" y="16"/>
                      </a:lnTo>
                      <a:lnTo>
                        <a:pt x="1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87" name="Freeform 62"/>
                <p:cNvSpPr>
                  <a:spLocks/>
                </p:cNvSpPr>
                <p:nvPr/>
              </p:nvSpPr>
              <p:spPr bwMode="auto">
                <a:xfrm>
                  <a:off x="4340226" y="3489325"/>
                  <a:ext cx="33338" cy="12700"/>
                </a:xfrm>
                <a:custGeom>
                  <a:avLst/>
                  <a:gdLst>
                    <a:gd name="T0" fmla="*/ 0 w 42"/>
                    <a:gd name="T1" fmla="*/ 0 h 16"/>
                    <a:gd name="T2" fmla="*/ 42 w 42"/>
                    <a:gd name="T3" fmla="*/ 6 h 16"/>
                    <a:gd name="T4" fmla="*/ 40 w 42"/>
                    <a:gd name="T5" fmla="*/ 16 h 16"/>
                    <a:gd name="T6" fmla="*/ 2 w 42"/>
                    <a:gd name="T7" fmla="*/ 10 h 16"/>
                    <a:gd name="T8" fmla="*/ 0 w 42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16"/>
                    <a:gd name="T17" fmla="*/ 42 w 42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16">
                      <a:moveTo>
                        <a:pt x="0" y="0"/>
                      </a:moveTo>
                      <a:lnTo>
                        <a:pt x="42" y="6"/>
                      </a:lnTo>
                      <a:lnTo>
                        <a:pt x="40" y="16"/>
                      </a:lnTo>
                      <a:lnTo>
                        <a:pt x="2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88" name="Freeform 63"/>
                <p:cNvSpPr>
                  <a:spLocks/>
                </p:cNvSpPr>
                <p:nvPr/>
              </p:nvSpPr>
              <p:spPr bwMode="auto">
                <a:xfrm>
                  <a:off x="4340226" y="3503613"/>
                  <a:ext cx="31750" cy="12700"/>
                </a:xfrm>
                <a:custGeom>
                  <a:avLst/>
                  <a:gdLst>
                    <a:gd name="T0" fmla="*/ 0 w 41"/>
                    <a:gd name="T1" fmla="*/ 0 h 16"/>
                    <a:gd name="T2" fmla="*/ 41 w 41"/>
                    <a:gd name="T3" fmla="*/ 7 h 16"/>
                    <a:gd name="T4" fmla="*/ 40 w 41"/>
                    <a:gd name="T5" fmla="*/ 16 h 16"/>
                    <a:gd name="T6" fmla="*/ 2 w 41"/>
                    <a:gd name="T7" fmla="*/ 10 h 16"/>
                    <a:gd name="T8" fmla="*/ 0 w 41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16"/>
                    <a:gd name="T17" fmla="*/ 41 w 41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16">
                      <a:moveTo>
                        <a:pt x="0" y="0"/>
                      </a:moveTo>
                      <a:lnTo>
                        <a:pt x="41" y="7"/>
                      </a:lnTo>
                      <a:lnTo>
                        <a:pt x="40" y="16"/>
                      </a:lnTo>
                      <a:lnTo>
                        <a:pt x="2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89" name="Freeform 64"/>
                <p:cNvSpPr>
                  <a:spLocks/>
                </p:cNvSpPr>
                <p:nvPr/>
              </p:nvSpPr>
              <p:spPr bwMode="auto">
                <a:xfrm>
                  <a:off x="4341813" y="3521075"/>
                  <a:ext cx="31750" cy="12700"/>
                </a:xfrm>
                <a:custGeom>
                  <a:avLst/>
                  <a:gdLst>
                    <a:gd name="T0" fmla="*/ 0 w 41"/>
                    <a:gd name="T1" fmla="*/ 0 h 16"/>
                    <a:gd name="T2" fmla="*/ 41 w 41"/>
                    <a:gd name="T3" fmla="*/ 6 h 16"/>
                    <a:gd name="T4" fmla="*/ 39 w 41"/>
                    <a:gd name="T5" fmla="*/ 16 h 16"/>
                    <a:gd name="T6" fmla="*/ 1 w 41"/>
                    <a:gd name="T7" fmla="*/ 10 h 16"/>
                    <a:gd name="T8" fmla="*/ 0 w 41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16"/>
                    <a:gd name="T17" fmla="*/ 41 w 41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16">
                      <a:moveTo>
                        <a:pt x="0" y="0"/>
                      </a:moveTo>
                      <a:lnTo>
                        <a:pt x="41" y="6"/>
                      </a:lnTo>
                      <a:lnTo>
                        <a:pt x="39" y="16"/>
                      </a:lnTo>
                      <a:lnTo>
                        <a:pt x="1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90" name="Freeform 65"/>
                <p:cNvSpPr>
                  <a:spLocks/>
                </p:cNvSpPr>
                <p:nvPr/>
              </p:nvSpPr>
              <p:spPr bwMode="auto">
                <a:xfrm>
                  <a:off x="4340226" y="3536950"/>
                  <a:ext cx="31750" cy="12700"/>
                </a:xfrm>
                <a:custGeom>
                  <a:avLst/>
                  <a:gdLst>
                    <a:gd name="T0" fmla="*/ 0 w 40"/>
                    <a:gd name="T1" fmla="*/ 0 h 16"/>
                    <a:gd name="T2" fmla="*/ 40 w 40"/>
                    <a:gd name="T3" fmla="*/ 5 h 16"/>
                    <a:gd name="T4" fmla="*/ 40 w 40"/>
                    <a:gd name="T5" fmla="*/ 16 h 16"/>
                    <a:gd name="T6" fmla="*/ 1 w 40"/>
                    <a:gd name="T7" fmla="*/ 10 h 16"/>
                    <a:gd name="T8" fmla="*/ 0 w 40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16"/>
                    <a:gd name="T17" fmla="*/ 40 w 40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16">
                      <a:moveTo>
                        <a:pt x="0" y="0"/>
                      </a:moveTo>
                      <a:lnTo>
                        <a:pt x="40" y="5"/>
                      </a:lnTo>
                      <a:lnTo>
                        <a:pt x="40" y="16"/>
                      </a:lnTo>
                      <a:lnTo>
                        <a:pt x="1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91" name="Freeform 66"/>
                <p:cNvSpPr>
                  <a:spLocks/>
                </p:cNvSpPr>
                <p:nvPr/>
              </p:nvSpPr>
              <p:spPr bwMode="auto">
                <a:xfrm>
                  <a:off x="4338638" y="3556000"/>
                  <a:ext cx="31750" cy="12700"/>
                </a:xfrm>
                <a:custGeom>
                  <a:avLst/>
                  <a:gdLst>
                    <a:gd name="T0" fmla="*/ 0 w 40"/>
                    <a:gd name="T1" fmla="*/ 0 h 16"/>
                    <a:gd name="T2" fmla="*/ 40 w 40"/>
                    <a:gd name="T3" fmla="*/ 5 h 16"/>
                    <a:gd name="T4" fmla="*/ 40 w 40"/>
                    <a:gd name="T5" fmla="*/ 16 h 16"/>
                    <a:gd name="T6" fmla="*/ 2 w 40"/>
                    <a:gd name="T7" fmla="*/ 10 h 16"/>
                    <a:gd name="T8" fmla="*/ 0 w 40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16"/>
                    <a:gd name="T17" fmla="*/ 40 w 40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16">
                      <a:moveTo>
                        <a:pt x="0" y="0"/>
                      </a:moveTo>
                      <a:lnTo>
                        <a:pt x="40" y="5"/>
                      </a:lnTo>
                      <a:lnTo>
                        <a:pt x="40" y="16"/>
                      </a:lnTo>
                      <a:lnTo>
                        <a:pt x="2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92" name="Freeform 67"/>
                <p:cNvSpPr>
                  <a:spLocks/>
                </p:cNvSpPr>
                <p:nvPr/>
              </p:nvSpPr>
              <p:spPr bwMode="auto">
                <a:xfrm>
                  <a:off x="4340226" y="3571875"/>
                  <a:ext cx="31750" cy="12700"/>
                </a:xfrm>
                <a:custGeom>
                  <a:avLst/>
                  <a:gdLst>
                    <a:gd name="T0" fmla="*/ 0 w 40"/>
                    <a:gd name="T1" fmla="*/ 0 h 16"/>
                    <a:gd name="T2" fmla="*/ 40 w 40"/>
                    <a:gd name="T3" fmla="*/ 6 h 16"/>
                    <a:gd name="T4" fmla="*/ 40 w 40"/>
                    <a:gd name="T5" fmla="*/ 16 h 16"/>
                    <a:gd name="T6" fmla="*/ 2 w 40"/>
                    <a:gd name="T7" fmla="*/ 11 h 16"/>
                    <a:gd name="T8" fmla="*/ 0 w 40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16"/>
                    <a:gd name="T17" fmla="*/ 40 w 40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16">
                      <a:moveTo>
                        <a:pt x="0" y="0"/>
                      </a:moveTo>
                      <a:lnTo>
                        <a:pt x="40" y="6"/>
                      </a:lnTo>
                      <a:lnTo>
                        <a:pt x="40" y="16"/>
                      </a:lnTo>
                      <a:lnTo>
                        <a:pt x="2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93" name="Freeform 68"/>
                <p:cNvSpPr>
                  <a:spLocks/>
                </p:cNvSpPr>
                <p:nvPr/>
              </p:nvSpPr>
              <p:spPr bwMode="auto">
                <a:xfrm>
                  <a:off x="4270376" y="3473450"/>
                  <a:ext cx="58738" cy="46038"/>
                </a:xfrm>
                <a:custGeom>
                  <a:avLst/>
                  <a:gdLst>
                    <a:gd name="T0" fmla="*/ 0 w 73"/>
                    <a:gd name="T1" fmla="*/ 0 h 58"/>
                    <a:gd name="T2" fmla="*/ 73 w 73"/>
                    <a:gd name="T3" fmla="*/ 17 h 58"/>
                    <a:gd name="T4" fmla="*/ 72 w 73"/>
                    <a:gd name="T5" fmla="*/ 58 h 58"/>
                    <a:gd name="T6" fmla="*/ 1 w 73"/>
                    <a:gd name="T7" fmla="*/ 36 h 58"/>
                    <a:gd name="T8" fmla="*/ 0 w 73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58"/>
                    <a:gd name="T17" fmla="*/ 73 w 73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58">
                      <a:moveTo>
                        <a:pt x="0" y="0"/>
                      </a:moveTo>
                      <a:lnTo>
                        <a:pt x="73" y="17"/>
                      </a:lnTo>
                      <a:lnTo>
                        <a:pt x="72" y="58"/>
                      </a:lnTo>
                      <a:lnTo>
                        <a:pt x="1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3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94" name="Freeform 69"/>
                <p:cNvSpPr>
                  <a:spLocks/>
                </p:cNvSpPr>
                <p:nvPr/>
              </p:nvSpPr>
              <p:spPr bwMode="auto">
                <a:xfrm>
                  <a:off x="4268788" y="3522663"/>
                  <a:ext cx="60325" cy="44450"/>
                </a:xfrm>
                <a:custGeom>
                  <a:avLst/>
                  <a:gdLst>
                    <a:gd name="T0" fmla="*/ 0 w 75"/>
                    <a:gd name="T1" fmla="*/ 0 h 58"/>
                    <a:gd name="T2" fmla="*/ 75 w 75"/>
                    <a:gd name="T3" fmla="*/ 16 h 58"/>
                    <a:gd name="T4" fmla="*/ 73 w 75"/>
                    <a:gd name="T5" fmla="*/ 58 h 58"/>
                    <a:gd name="T6" fmla="*/ 2 w 75"/>
                    <a:gd name="T7" fmla="*/ 36 h 58"/>
                    <a:gd name="T8" fmla="*/ 0 w 75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58"/>
                    <a:gd name="T17" fmla="*/ 75 w 75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58">
                      <a:moveTo>
                        <a:pt x="0" y="0"/>
                      </a:moveTo>
                      <a:lnTo>
                        <a:pt x="75" y="16"/>
                      </a:lnTo>
                      <a:lnTo>
                        <a:pt x="73" y="58"/>
                      </a:lnTo>
                      <a:lnTo>
                        <a:pt x="2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3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95" name="Freeform 70"/>
                <p:cNvSpPr>
                  <a:spLocks/>
                </p:cNvSpPr>
                <p:nvPr/>
              </p:nvSpPr>
              <p:spPr bwMode="auto">
                <a:xfrm>
                  <a:off x="4437063" y="3503613"/>
                  <a:ext cx="169863" cy="153988"/>
                </a:xfrm>
                <a:custGeom>
                  <a:avLst/>
                  <a:gdLst>
                    <a:gd name="T0" fmla="*/ 2 w 215"/>
                    <a:gd name="T1" fmla="*/ 0 h 194"/>
                    <a:gd name="T2" fmla="*/ 211 w 215"/>
                    <a:gd name="T3" fmla="*/ 54 h 194"/>
                    <a:gd name="T4" fmla="*/ 215 w 215"/>
                    <a:gd name="T5" fmla="*/ 194 h 194"/>
                    <a:gd name="T6" fmla="*/ 0 w 215"/>
                    <a:gd name="T7" fmla="*/ 141 h 194"/>
                    <a:gd name="T8" fmla="*/ 2 w 215"/>
                    <a:gd name="T9" fmla="*/ 0 h 1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194"/>
                    <a:gd name="T17" fmla="*/ 215 w 215"/>
                    <a:gd name="T18" fmla="*/ 194 h 1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194">
                      <a:moveTo>
                        <a:pt x="2" y="0"/>
                      </a:moveTo>
                      <a:lnTo>
                        <a:pt x="211" y="54"/>
                      </a:lnTo>
                      <a:lnTo>
                        <a:pt x="215" y="194"/>
                      </a:lnTo>
                      <a:lnTo>
                        <a:pt x="0" y="14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96" name="Freeform 71"/>
                <p:cNvSpPr>
                  <a:spLocks/>
                </p:cNvSpPr>
                <p:nvPr/>
              </p:nvSpPr>
              <p:spPr bwMode="auto">
                <a:xfrm>
                  <a:off x="4449763" y="3521075"/>
                  <a:ext cx="31750" cy="12700"/>
                </a:xfrm>
                <a:custGeom>
                  <a:avLst/>
                  <a:gdLst>
                    <a:gd name="T0" fmla="*/ 0 w 40"/>
                    <a:gd name="T1" fmla="*/ 0 h 16"/>
                    <a:gd name="T2" fmla="*/ 40 w 40"/>
                    <a:gd name="T3" fmla="*/ 6 h 16"/>
                    <a:gd name="T4" fmla="*/ 40 w 40"/>
                    <a:gd name="T5" fmla="*/ 16 h 16"/>
                    <a:gd name="T6" fmla="*/ 1 w 40"/>
                    <a:gd name="T7" fmla="*/ 10 h 16"/>
                    <a:gd name="T8" fmla="*/ 0 w 40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16"/>
                    <a:gd name="T17" fmla="*/ 40 w 40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16">
                      <a:moveTo>
                        <a:pt x="0" y="0"/>
                      </a:moveTo>
                      <a:lnTo>
                        <a:pt x="40" y="6"/>
                      </a:lnTo>
                      <a:lnTo>
                        <a:pt x="40" y="16"/>
                      </a:lnTo>
                      <a:lnTo>
                        <a:pt x="1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97" name="Freeform 72"/>
                <p:cNvSpPr>
                  <a:spLocks/>
                </p:cNvSpPr>
                <p:nvPr/>
              </p:nvSpPr>
              <p:spPr bwMode="auto">
                <a:xfrm>
                  <a:off x="4448176" y="3535363"/>
                  <a:ext cx="31750" cy="12700"/>
                </a:xfrm>
                <a:custGeom>
                  <a:avLst/>
                  <a:gdLst>
                    <a:gd name="T0" fmla="*/ 0 w 40"/>
                    <a:gd name="T1" fmla="*/ 0 h 16"/>
                    <a:gd name="T2" fmla="*/ 40 w 40"/>
                    <a:gd name="T3" fmla="*/ 6 h 16"/>
                    <a:gd name="T4" fmla="*/ 40 w 40"/>
                    <a:gd name="T5" fmla="*/ 16 h 16"/>
                    <a:gd name="T6" fmla="*/ 1 w 40"/>
                    <a:gd name="T7" fmla="*/ 11 h 16"/>
                    <a:gd name="T8" fmla="*/ 0 w 40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16"/>
                    <a:gd name="T17" fmla="*/ 40 w 40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16">
                      <a:moveTo>
                        <a:pt x="0" y="0"/>
                      </a:moveTo>
                      <a:lnTo>
                        <a:pt x="40" y="6"/>
                      </a:lnTo>
                      <a:lnTo>
                        <a:pt x="40" y="16"/>
                      </a:lnTo>
                      <a:lnTo>
                        <a:pt x="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98" name="Freeform 73"/>
                <p:cNvSpPr>
                  <a:spLocks/>
                </p:cNvSpPr>
                <p:nvPr/>
              </p:nvSpPr>
              <p:spPr bwMode="auto">
                <a:xfrm>
                  <a:off x="4449763" y="3552825"/>
                  <a:ext cx="31750" cy="12700"/>
                </a:xfrm>
                <a:custGeom>
                  <a:avLst/>
                  <a:gdLst>
                    <a:gd name="T0" fmla="*/ 0 w 40"/>
                    <a:gd name="T1" fmla="*/ 0 h 16"/>
                    <a:gd name="T2" fmla="*/ 40 w 40"/>
                    <a:gd name="T3" fmla="*/ 7 h 16"/>
                    <a:gd name="T4" fmla="*/ 40 w 40"/>
                    <a:gd name="T5" fmla="*/ 16 h 16"/>
                    <a:gd name="T6" fmla="*/ 2 w 40"/>
                    <a:gd name="T7" fmla="*/ 10 h 16"/>
                    <a:gd name="T8" fmla="*/ 0 w 40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16"/>
                    <a:gd name="T17" fmla="*/ 40 w 40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16">
                      <a:moveTo>
                        <a:pt x="0" y="0"/>
                      </a:moveTo>
                      <a:lnTo>
                        <a:pt x="40" y="7"/>
                      </a:lnTo>
                      <a:lnTo>
                        <a:pt x="40" y="16"/>
                      </a:lnTo>
                      <a:lnTo>
                        <a:pt x="2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699" name="Freeform 74"/>
                <p:cNvSpPr>
                  <a:spLocks/>
                </p:cNvSpPr>
                <p:nvPr/>
              </p:nvSpPr>
              <p:spPr bwMode="auto">
                <a:xfrm>
                  <a:off x="4448176" y="3568700"/>
                  <a:ext cx="33338" cy="12700"/>
                </a:xfrm>
                <a:custGeom>
                  <a:avLst/>
                  <a:gdLst>
                    <a:gd name="T0" fmla="*/ 0 w 41"/>
                    <a:gd name="T1" fmla="*/ 0 h 16"/>
                    <a:gd name="T2" fmla="*/ 41 w 41"/>
                    <a:gd name="T3" fmla="*/ 7 h 16"/>
                    <a:gd name="T4" fmla="*/ 40 w 41"/>
                    <a:gd name="T5" fmla="*/ 16 h 16"/>
                    <a:gd name="T6" fmla="*/ 2 w 41"/>
                    <a:gd name="T7" fmla="*/ 10 h 16"/>
                    <a:gd name="T8" fmla="*/ 0 w 41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16"/>
                    <a:gd name="T17" fmla="*/ 41 w 41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16">
                      <a:moveTo>
                        <a:pt x="0" y="0"/>
                      </a:moveTo>
                      <a:lnTo>
                        <a:pt x="41" y="7"/>
                      </a:lnTo>
                      <a:lnTo>
                        <a:pt x="40" y="16"/>
                      </a:lnTo>
                      <a:lnTo>
                        <a:pt x="2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700" name="Freeform 75"/>
                <p:cNvSpPr>
                  <a:spLocks/>
                </p:cNvSpPr>
                <p:nvPr/>
              </p:nvSpPr>
              <p:spPr bwMode="auto">
                <a:xfrm>
                  <a:off x="4446588" y="3586163"/>
                  <a:ext cx="33338" cy="12700"/>
                </a:xfrm>
                <a:custGeom>
                  <a:avLst/>
                  <a:gdLst>
                    <a:gd name="T0" fmla="*/ 0 w 40"/>
                    <a:gd name="T1" fmla="*/ 0 h 16"/>
                    <a:gd name="T2" fmla="*/ 40 w 40"/>
                    <a:gd name="T3" fmla="*/ 7 h 16"/>
                    <a:gd name="T4" fmla="*/ 39 w 40"/>
                    <a:gd name="T5" fmla="*/ 16 h 16"/>
                    <a:gd name="T6" fmla="*/ 1 w 40"/>
                    <a:gd name="T7" fmla="*/ 10 h 16"/>
                    <a:gd name="T8" fmla="*/ 0 w 40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16"/>
                    <a:gd name="T17" fmla="*/ 40 w 40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16">
                      <a:moveTo>
                        <a:pt x="0" y="0"/>
                      </a:moveTo>
                      <a:lnTo>
                        <a:pt x="40" y="7"/>
                      </a:lnTo>
                      <a:lnTo>
                        <a:pt x="39" y="16"/>
                      </a:lnTo>
                      <a:lnTo>
                        <a:pt x="1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701" name="Freeform 76"/>
                <p:cNvSpPr>
                  <a:spLocks/>
                </p:cNvSpPr>
                <p:nvPr/>
              </p:nvSpPr>
              <p:spPr bwMode="auto">
                <a:xfrm>
                  <a:off x="4446588" y="3602038"/>
                  <a:ext cx="33338" cy="12700"/>
                </a:xfrm>
                <a:custGeom>
                  <a:avLst/>
                  <a:gdLst>
                    <a:gd name="T0" fmla="*/ 0 w 41"/>
                    <a:gd name="T1" fmla="*/ 0 h 17"/>
                    <a:gd name="T2" fmla="*/ 41 w 41"/>
                    <a:gd name="T3" fmla="*/ 7 h 17"/>
                    <a:gd name="T4" fmla="*/ 40 w 41"/>
                    <a:gd name="T5" fmla="*/ 17 h 17"/>
                    <a:gd name="T6" fmla="*/ 2 w 41"/>
                    <a:gd name="T7" fmla="*/ 11 h 17"/>
                    <a:gd name="T8" fmla="*/ 0 w 4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17"/>
                    <a:gd name="T17" fmla="*/ 41 w 4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17">
                      <a:moveTo>
                        <a:pt x="0" y="0"/>
                      </a:moveTo>
                      <a:lnTo>
                        <a:pt x="41" y="7"/>
                      </a:lnTo>
                      <a:lnTo>
                        <a:pt x="40" y="17"/>
                      </a:lnTo>
                      <a:lnTo>
                        <a:pt x="2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702" name="Freeform 77"/>
                <p:cNvSpPr>
                  <a:spLocks/>
                </p:cNvSpPr>
                <p:nvPr/>
              </p:nvSpPr>
              <p:spPr bwMode="auto">
                <a:xfrm>
                  <a:off x="4564063" y="3548063"/>
                  <a:ext cx="30163" cy="12700"/>
                </a:xfrm>
                <a:custGeom>
                  <a:avLst/>
                  <a:gdLst>
                    <a:gd name="T0" fmla="*/ 0 w 39"/>
                    <a:gd name="T1" fmla="*/ 0 h 17"/>
                    <a:gd name="T2" fmla="*/ 39 w 39"/>
                    <a:gd name="T3" fmla="*/ 7 h 17"/>
                    <a:gd name="T4" fmla="*/ 39 w 39"/>
                    <a:gd name="T5" fmla="*/ 17 h 17"/>
                    <a:gd name="T6" fmla="*/ 2 w 39"/>
                    <a:gd name="T7" fmla="*/ 11 h 17"/>
                    <a:gd name="T8" fmla="*/ 0 w 39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7"/>
                    <a:gd name="T17" fmla="*/ 39 w 3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7">
                      <a:moveTo>
                        <a:pt x="0" y="0"/>
                      </a:moveTo>
                      <a:lnTo>
                        <a:pt x="39" y="7"/>
                      </a:lnTo>
                      <a:lnTo>
                        <a:pt x="39" y="17"/>
                      </a:lnTo>
                      <a:lnTo>
                        <a:pt x="2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703" name="Freeform 78"/>
                <p:cNvSpPr>
                  <a:spLocks/>
                </p:cNvSpPr>
                <p:nvPr/>
              </p:nvSpPr>
              <p:spPr bwMode="auto">
                <a:xfrm>
                  <a:off x="4562476" y="3562350"/>
                  <a:ext cx="31750" cy="14288"/>
                </a:xfrm>
                <a:custGeom>
                  <a:avLst/>
                  <a:gdLst>
                    <a:gd name="T0" fmla="*/ 0 w 39"/>
                    <a:gd name="T1" fmla="*/ 0 h 16"/>
                    <a:gd name="T2" fmla="*/ 39 w 39"/>
                    <a:gd name="T3" fmla="*/ 7 h 16"/>
                    <a:gd name="T4" fmla="*/ 39 w 39"/>
                    <a:gd name="T5" fmla="*/ 16 h 16"/>
                    <a:gd name="T6" fmla="*/ 2 w 39"/>
                    <a:gd name="T7" fmla="*/ 10 h 16"/>
                    <a:gd name="T8" fmla="*/ 0 w 39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6"/>
                    <a:gd name="T17" fmla="*/ 39 w 39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6">
                      <a:moveTo>
                        <a:pt x="0" y="0"/>
                      </a:moveTo>
                      <a:lnTo>
                        <a:pt x="39" y="7"/>
                      </a:lnTo>
                      <a:lnTo>
                        <a:pt x="39" y="16"/>
                      </a:lnTo>
                      <a:lnTo>
                        <a:pt x="2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704" name="Freeform 79"/>
                <p:cNvSpPr>
                  <a:spLocks/>
                </p:cNvSpPr>
                <p:nvPr/>
              </p:nvSpPr>
              <p:spPr bwMode="auto">
                <a:xfrm>
                  <a:off x="4564063" y="3579813"/>
                  <a:ext cx="31750" cy="12700"/>
                </a:xfrm>
                <a:custGeom>
                  <a:avLst/>
                  <a:gdLst>
                    <a:gd name="T0" fmla="*/ 0 w 40"/>
                    <a:gd name="T1" fmla="*/ 0 h 16"/>
                    <a:gd name="T2" fmla="*/ 40 w 40"/>
                    <a:gd name="T3" fmla="*/ 7 h 16"/>
                    <a:gd name="T4" fmla="*/ 39 w 40"/>
                    <a:gd name="T5" fmla="*/ 16 h 16"/>
                    <a:gd name="T6" fmla="*/ 2 w 40"/>
                    <a:gd name="T7" fmla="*/ 10 h 16"/>
                    <a:gd name="T8" fmla="*/ 0 w 40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16"/>
                    <a:gd name="T17" fmla="*/ 40 w 40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16">
                      <a:moveTo>
                        <a:pt x="0" y="0"/>
                      </a:moveTo>
                      <a:lnTo>
                        <a:pt x="40" y="7"/>
                      </a:lnTo>
                      <a:lnTo>
                        <a:pt x="39" y="16"/>
                      </a:lnTo>
                      <a:lnTo>
                        <a:pt x="2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705" name="Freeform 80"/>
                <p:cNvSpPr>
                  <a:spLocks/>
                </p:cNvSpPr>
                <p:nvPr/>
              </p:nvSpPr>
              <p:spPr bwMode="auto">
                <a:xfrm>
                  <a:off x="4564063" y="3597275"/>
                  <a:ext cx="30163" cy="12700"/>
                </a:xfrm>
                <a:custGeom>
                  <a:avLst/>
                  <a:gdLst>
                    <a:gd name="T0" fmla="*/ 0 w 39"/>
                    <a:gd name="T1" fmla="*/ 0 h 16"/>
                    <a:gd name="T2" fmla="*/ 39 w 39"/>
                    <a:gd name="T3" fmla="*/ 5 h 16"/>
                    <a:gd name="T4" fmla="*/ 38 w 39"/>
                    <a:gd name="T5" fmla="*/ 16 h 16"/>
                    <a:gd name="T6" fmla="*/ 1 w 39"/>
                    <a:gd name="T7" fmla="*/ 10 h 16"/>
                    <a:gd name="T8" fmla="*/ 0 w 39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6"/>
                    <a:gd name="T17" fmla="*/ 39 w 39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6">
                      <a:moveTo>
                        <a:pt x="0" y="0"/>
                      </a:moveTo>
                      <a:lnTo>
                        <a:pt x="39" y="5"/>
                      </a:lnTo>
                      <a:lnTo>
                        <a:pt x="38" y="16"/>
                      </a:lnTo>
                      <a:lnTo>
                        <a:pt x="1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706" name="Freeform 81"/>
                <p:cNvSpPr>
                  <a:spLocks/>
                </p:cNvSpPr>
                <p:nvPr/>
              </p:nvSpPr>
              <p:spPr bwMode="auto">
                <a:xfrm>
                  <a:off x="4560888" y="3614738"/>
                  <a:ext cx="31750" cy="12700"/>
                </a:xfrm>
                <a:custGeom>
                  <a:avLst/>
                  <a:gdLst>
                    <a:gd name="T0" fmla="*/ 0 w 39"/>
                    <a:gd name="T1" fmla="*/ 0 h 17"/>
                    <a:gd name="T2" fmla="*/ 39 w 39"/>
                    <a:gd name="T3" fmla="*/ 7 h 17"/>
                    <a:gd name="T4" fmla="*/ 39 w 39"/>
                    <a:gd name="T5" fmla="*/ 17 h 17"/>
                    <a:gd name="T6" fmla="*/ 1 w 39"/>
                    <a:gd name="T7" fmla="*/ 11 h 17"/>
                    <a:gd name="T8" fmla="*/ 0 w 39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7"/>
                    <a:gd name="T17" fmla="*/ 39 w 3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7">
                      <a:moveTo>
                        <a:pt x="0" y="0"/>
                      </a:moveTo>
                      <a:lnTo>
                        <a:pt x="39" y="7"/>
                      </a:lnTo>
                      <a:lnTo>
                        <a:pt x="39" y="17"/>
                      </a:lnTo>
                      <a:lnTo>
                        <a:pt x="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707" name="Freeform 82"/>
                <p:cNvSpPr>
                  <a:spLocks/>
                </p:cNvSpPr>
                <p:nvPr/>
              </p:nvSpPr>
              <p:spPr bwMode="auto">
                <a:xfrm>
                  <a:off x="4562476" y="3630613"/>
                  <a:ext cx="31750" cy="12700"/>
                </a:xfrm>
                <a:custGeom>
                  <a:avLst/>
                  <a:gdLst>
                    <a:gd name="T0" fmla="*/ 0 w 39"/>
                    <a:gd name="T1" fmla="*/ 0 h 16"/>
                    <a:gd name="T2" fmla="*/ 39 w 39"/>
                    <a:gd name="T3" fmla="*/ 6 h 16"/>
                    <a:gd name="T4" fmla="*/ 39 w 39"/>
                    <a:gd name="T5" fmla="*/ 16 h 16"/>
                    <a:gd name="T6" fmla="*/ 1 w 39"/>
                    <a:gd name="T7" fmla="*/ 11 h 16"/>
                    <a:gd name="T8" fmla="*/ 0 w 39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6"/>
                    <a:gd name="T17" fmla="*/ 39 w 39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6">
                      <a:moveTo>
                        <a:pt x="0" y="0"/>
                      </a:moveTo>
                      <a:lnTo>
                        <a:pt x="39" y="6"/>
                      </a:lnTo>
                      <a:lnTo>
                        <a:pt x="39" y="16"/>
                      </a:lnTo>
                      <a:lnTo>
                        <a:pt x="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708" name="Freeform 83"/>
                <p:cNvSpPr>
                  <a:spLocks/>
                </p:cNvSpPr>
                <p:nvPr/>
              </p:nvSpPr>
              <p:spPr bwMode="auto">
                <a:xfrm>
                  <a:off x="4492626" y="3532188"/>
                  <a:ext cx="58738" cy="46038"/>
                </a:xfrm>
                <a:custGeom>
                  <a:avLst/>
                  <a:gdLst>
                    <a:gd name="T0" fmla="*/ 0 w 74"/>
                    <a:gd name="T1" fmla="*/ 0 h 57"/>
                    <a:gd name="T2" fmla="*/ 74 w 74"/>
                    <a:gd name="T3" fmla="*/ 16 h 57"/>
                    <a:gd name="T4" fmla="*/ 73 w 74"/>
                    <a:gd name="T5" fmla="*/ 57 h 57"/>
                    <a:gd name="T6" fmla="*/ 0 w 74"/>
                    <a:gd name="T7" fmla="*/ 36 h 57"/>
                    <a:gd name="T8" fmla="*/ 0 w 74"/>
                    <a:gd name="T9" fmla="*/ 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7"/>
                    <a:gd name="T17" fmla="*/ 74 w 74"/>
                    <a:gd name="T18" fmla="*/ 57 h 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7">
                      <a:moveTo>
                        <a:pt x="0" y="0"/>
                      </a:moveTo>
                      <a:lnTo>
                        <a:pt x="74" y="16"/>
                      </a:lnTo>
                      <a:lnTo>
                        <a:pt x="73" y="57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3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709" name="Freeform 84"/>
                <p:cNvSpPr>
                  <a:spLocks/>
                </p:cNvSpPr>
                <p:nvPr/>
              </p:nvSpPr>
              <p:spPr bwMode="auto">
                <a:xfrm>
                  <a:off x="4492626" y="3581400"/>
                  <a:ext cx="58738" cy="46038"/>
                </a:xfrm>
                <a:custGeom>
                  <a:avLst/>
                  <a:gdLst>
                    <a:gd name="T0" fmla="*/ 0 w 75"/>
                    <a:gd name="T1" fmla="*/ 0 h 58"/>
                    <a:gd name="T2" fmla="*/ 75 w 75"/>
                    <a:gd name="T3" fmla="*/ 16 h 58"/>
                    <a:gd name="T4" fmla="*/ 73 w 75"/>
                    <a:gd name="T5" fmla="*/ 58 h 58"/>
                    <a:gd name="T6" fmla="*/ 1 w 75"/>
                    <a:gd name="T7" fmla="*/ 36 h 58"/>
                    <a:gd name="T8" fmla="*/ 0 w 75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58"/>
                    <a:gd name="T17" fmla="*/ 75 w 75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58">
                      <a:moveTo>
                        <a:pt x="0" y="0"/>
                      </a:moveTo>
                      <a:lnTo>
                        <a:pt x="75" y="16"/>
                      </a:lnTo>
                      <a:lnTo>
                        <a:pt x="73" y="58"/>
                      </a:lnTo>
                      <a:lnTo>
                        <a:pt x="1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3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710" name="Freeform 85"/>
                <p:cNvSpPr>
                  <a:spLocks/>
                </p:cNvSpPr>
                <p:nvPr/>
              </p:nvSpPr>
              <p:spPr bwMode="auto">
                <a:xfrm>
                  <a:off x="4394201" y="2921000"/>
                  <a:ext cx="139700" cy="150813"/>
                </a:xfrm>
                <a:custGeom>
                  <a:avLst/>
                  <a:gdLst>
                    <a:gd name="T0" fmla="*/ 109 w 175"/>
                    <a:gd name="T1" fmla="*/ 0 h 190"/>
                    <a:gd name="T2" fmla="*/ 14 w 175"/>
                    <a:gd name="T3" fmla="*/ 17 h 190"/>
                    <a:gd name="T4" fmla="*/ 0 w 175"/>
                    <a:gd name="T5" fmla="*/ 163 h 190"/>
                    <a:gd name="T6" fmla="*/ 83 w 175"/>
                    <a:gd name="T7" fmla="*/ 190 h 190"/>
                    <a:gd name="T8" fmla="*/ 175 w 175"/>
                    <a:gd name="T9" fmla="*/ 167 h 190"/>
                    <a:gd name="T10" fmla="*/ 174 w 175"/>
                    <a:gd name="T11" fmla="*/ 14 h 190"/>
                    <a:gd name="T12" fmla="*/ 109 w 175"/>
                    <a:gd name="T13" fmla="*/ 0 h 1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5"/>
                    <a:gd name="T22" fmla="*/ 0 h 190"/>
                    <a:gd name="T23" fmla="*/ 175 w 175"/>
                    <a:gd name="T24" fmla="*/ 190 h 1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5" h="190">
                      <a:moveTo>
                        <a:pt x="109" y="0"/>
                      </a:moveTo>
                      <a:lnTo>
                        <a:pt x="14" y="17"/>
                      </a:lnTo>
                      <a:lnTo>
                        <a:pt x="0" y="163"/>
                      </a:lnTo>
                      <a:lnTo>
                        <a:pt x="83" y="190"/>
                      </a:lnTo>
                      <a:lnTo>
                        <a:pt x="175" y="167"/>
                      </a:lnTo>
                      <a:lnTo>
                        <a:pt x="174" y="14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711" name="Freeform 86"/>
                <p:cNvSpPr>
                  <a:spLocks/>
                </p:cNvSpPr>
                <p:nvPr/>
              </p:nvSpPr>
              <p:spPr bwMode="auto">
                <a:xfrm>
                  <a:off x="4411663" y="2938463"/>
                  <a:ext cx="53975" cy="119063"/>
                </a:xfrm>
                <a:custGeom>
                  <a:avLst/>
                  <a:gdLst>
                    <a:gd name="T0" fmla="*/ 3 w 68"/>
                    <a:gd name="T1" fmla="*/ 17 h 149"/>
                    <a:gd name="T2" fmla="*/ 0 w 68"/>
                    <a:gd name="T3" fmla="*/ 129 h 149"/>
                    <a:gd name="T4" fmla="*/ 64 w 68"/>
                    <a:gd name="T5" fmla="*/ 149 h 149"/>
                    <a:gd name="T6" fmla="*/ 68 w 68"/>
                    <a:gd name="T7" fmla="*/ 0 h 149"/>
                    <a:gd name="T8" fmla="*/ 3 w 68"/>
                    <a:gd name="T9" fmla="*/ 17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49"/>
                    <a:gd name="T17" fmla="*/ 68 w 68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49">
                      <a:moveTo>
                        <a:pt x="3" y="17"/>
                      </a:moveTo>
                      <a:lnTo>
                        <a:pt x="0" y="129"/>
                      </a:lnTo>
                      <a:lnTo>
                        <a:pt x="64" y="149"/>
                      </a:lnTo>
                      <a:lnTo>
                        <a:pt x="68" y="0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49712" name="Freeform 87"/>
                <p:cNvSpPr>
                  <a:spLocks/>
                </p:cNvSpPr>
                <p:nvPr/>
              </p:nvSpPr>
              <p:spPr bwMode="auto">
                <a:xfrm>
                  <a:off x="4473576" y="2938463"/>
                  <a:ext cx="42863" cy="120650"/>
                </a:xfrm>
                <a:custGeom>
                  <a:avLst/>
                  <a:gdLst>
                    <a:gd name="T0" fmla="*/ 11 w 54"/>
                    <a:gd name="T1" fmla="*/ 0 h 153"/>
                    <a:gd name="T2" fmla="*/ 0 w 54"/>
                    <a:gd name="T3" fmla="*/ 153 h 153"/>
                    <a:gd name="T4" fmla="*/ 51 w 54"/>
                    <a:gd name="T5" fmla="*/ 139 h 153"/>
                    <a:gd name="T6" fmla="*/ 54 w 54"/>
                    <a:gd name="T7" fmla="*/ 3 h 153"/>
                    <a:gd name="T8" fmla="*/ 11 w 54"/>
                    <a:gd name="T9" fmla="*/ 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53"/>
                    <a:gd name="T17" fmla="*/ 54 w 54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53">
                      <a:moveTo>
                        <a:pt x="11" y="0"/>
                      </a:moveTo>
                      <a:lnTo>
                        <a:pt x="0" y="153"/>
                      </a:lnTo>
                      <a:lnTo>
                        <a:pt x="51" y="139"/>
                      </a:lnTo>
                      <a:lnTo>
                        <a:pt x="54" y="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AA6B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18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49713" name="Group 140"/>
              <p:cNvGrpSpPr>
                <a:grpSpLocks/>
              </p:cNvGrpSpPr>
              <p:nvPr/>
            </p:nvGrpSpPr>
            <p:grpSpPr bwMode="auto">
              <a:xfrm>
                <a:off x="1581150" y="2409825"/>
                <a:ext cx="752475" cy="752475"/>
                <a:chOff x="2362200" y="2895600"/>
                <a:chExt cx="1066800" cy="1066800"/>
              </a:xfrm>
            </p:grpSpPr>
            <p:sp>
              <p:nvSpPr>
                <p:cNvPr id="1586" name="Oval 1585"/>
                <p:cNvSpPr/>
                <p:nvPr/>
              </p:nvSpPr>
              <p:spPr>
                <a:xfrm>
                  <a:off x="2361322" y="2895224"/>
                  <a:ext cx="1068157" cy="1066365"/>
                </a:xfrm>
                <a:prstGeom prst="ellipse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cxnSp>
              <p:nvCxnSpPr>
                <p:cNvPr id="1587" name="Straight Connector 1586"/>
                <p:cNvCxnSpPr>
                  <a:stCxn id="1586" idx="7"/>
                  <a:endCxn id="1586" idx="3"/>
                </p:cNvCxnSpPr>
                <p:nvPr/>
              </p:nvCxnSpPr>
              <p:spPr>
                <a:xfrm rot="16200000" flipH="1" flipV="1">
                  <a:off x="2518055" y="3050101"/>
                  <a:ext cx="754693" cy="756611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49716" name="Group 1741"/>
            <p:cNvGrpSpPr>
              <a:grpSpLocks/>
            </p:cNvGrpSpPr>
            <p:nvPr/>
          </p:nvGrpSpPr>
          <p:grpSpPr bwMode="auto">
            <a:xfrm>
              <a:off x="2765296" y="2911792"/>
              <a:ext cx="811743" cy="729334"/>
              <a:chOff x="6172200" y="2590800"/>
              <a:chExt cx="1526581" cy="1371600"/>
            </a:xfrm>
          </p:grpSpPr>
          <p:pic>
            <p:nvPicPr>
              <p:cNvPr id="1049717" name="Picture 1742" descr="moon_star_116301.wmf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72200" y="2735275"/>
                <a:ext cx="1526581" cy="1082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49718" name="Group 175"/>
              <p:cNvGrpSpPr>
                <a:grpSpLocks/>
              </p:cNvGrpSpPr>
              <p:nvPr/>
            </p:nvGrpSpPr>
            <p:grpSpPr bwMode="auto">
              <a:xfrm>
                <a:off x="6249690" y="2590800"/>
                <a:ext cx="1371600" cy="1371600"/>
                <a:chOff x="6249690" y="2590800"/>
                <a:chExt cx="1371600" cy="1371600"/>
              </a:xfrm>
            </p:grpSpPr>
            <p:sp>
              <p:nvSpPr>
                <p:cNvPr id="1745" name="Oval 1744"/>
                <p:cNvSpPr/>
                <p:nvPr/>
              </p:nvSpPr>
              <p:spPr>
                <a:xfrm>
                  <a:off x="6250585" y="2590377"/>
                  <a:ext cx="1370297" cy="1370853"/>
                </a:xfrm>
                <a:prstGeom prst="ellipse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cxnSp>
              <p:nvCxnSpPr>
                <p:cNvPr id="1746" name="Straight Connector 1745"/>
                <p:cNvCxnSpPr>
                  <a:stCxn id="1745" idx="7"/>
                  <a:endCxn id="1745" idx="3"/>
                </p:cNvCxnSpPr>
                <p:nvPr/>
              </p:nvCxnSpPr>
              <p:spPr>
                <a:xfrm rot="16200000" flipH="1" flipV="1">
                  <a:off x="6450410" y="2790676"/>
                  <a:ext cx="970649" cy="970252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049721" name="Picture 1789" descr="location_trails_screen_shot.eps"/>
          <p:cNvPicPr>
            <a:picLocks noChangeAspect="1"/>
          </p:cNvPicPr>
          <p:nvPr/>
        </p:nvPicPr>
        <p:blipFill>
          <a:blip r:embed="rId4" cstate="print"/>
          <a:srcRect r="44167" b="17619"/>
          <a:stretch>
            <a:fillRect/>
          </a:stretch>
        </p:blipFill>
        <p:spPr bwMode="auto">
          <a:xfrm>
            <a:off x="584200" y="4476750"/>
            <a:ext cx="24384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49722" name="Group 1799"/>
          <p:cNvGrpSpPr>
            <a:grpSpLocks/>
          </p:cNvGrpSpPr>
          <p:nvPr/>
        </p:nvGrpSpPr>
        <p:grpSpPr bwMode="auto">
          <a:xfrm>
            <a:off x="5048250" y="1714500"/>
            <a:ext cx="3681413" cy="1984375"/>
            <a:chOff x="5029198" y="2514600"/>
            <a:chExt cx="3681579" cy="1984248"/>
          </a:xfrm>
        </p:grpSpPr>
        <p:grpSp>
          <p:nvGrpSpPr>
            <p:cNvPr id="1049723" name="Group 1795"/>
            <p:cNvGrpSpPr>
              <a:grpSpLocks/>
            </p:cNvGrpSpPr>
            <p:nvPr/>
          </p:nvGrpSpPr>
          <p:grpSpPr bwMode="auto">
            <a:xfrm>
              <a:off x="7086600" y="2633472"/>
              <a:ext cx="1624177" cy="1865376"/>
              <a:chOff x="7086600" y="2514600"/>
              <a:chExt cx="1624177" cy="1865376"/>
            </a:xfrm>
          </p:grpSpPr>
          <p:sp>
            <p:nvSpPr>
              <p:cNvPr id="1049724" name="Freeform 6"/>
              <p:cNvSpPr>
                <a:spLocks noEditPoints="1"/>
              </p:cNvSpPr>
              <p:nvPr/>
            </p:nvSpPr>
            <p:spPr bwMode="auto">
              <a:xfrm>
                <a:off x="7119491" y="2514600"/>
                <a:ext cx="1591286" cy="1318763"/>
              </a:xfrm>
              <a:custGeom>
                <a:avLst/>
                <a:gdLst>
                  <a:gd name="T0" fmla="*/ 1954 w 2032"/>
                  <a:gd name="T1" fmla="*/ 236 h 1684"/>
                  <a:gd name="T2" fmla="*/ 1438 w 2032"/>
                  <a:gd name="T3" fmla="*/ 206 h 1684"/>
                  <a:gd name="T4" fmla="*/ 1398 w 2032"/>
                  <a:gd name="T5" fmla="*/ 18 h 1684"/>
                  <a:gd name="T6" fmla="*/ 878 w 2032"/>
                  <a:gd name="T7" fmla="*/ 178 h 1684"/>
                  <a:gd name="T8" fmla="*/ 780 w 2032"/>
                  <a:gd name="T9" fmla="*/ 68 h 1684"/>
                  <a:gd name="T10" fmla="*/ 474 w 2032"/>
                  <a:gd name="T11" fmla="*/ 352 h 1684"/>
                  <a:gd name="T12" fmla="*/ 260 w 2032"/>
                  <a:gd name="T13" fmla="*/ 406 h 1684"/>
                  <a:gd name="T14" fmla="*/ 260 w 2032"/>
                  <a:gd name="T15" fmla="*/ 552 h 1684"/>
                  <a:gd name="T16" fmla="*/ 96 w 2032"/>
                  <a:gd name="T17" fmla="*/ 724 h 1684"/>
                  <a:gd name="T18" fmla="*/ 150 w 2032"/>
                  <a:gd name="T19" fmla="*/ 886 h 1684"/>
                  <a:gd name="T20" fmla="*/ 0 w 2032"/>
                  <a:gd name="T21" fmla="*/ 948 h 1684"/>
                  <a:gd name="T22" fmla="*/ 142 w 2032"/>
                  <a:gd name="T23" fmla="*/ 1156 h 1684"/>
                  <a:gd name="T24" fmla="*/ 236 w 2032"/>
                  <a:gd name="T25" fmla="*/ 1484 h 1684"/>
                  <a:gd name="T26" fmla="*/ 956 w 2032"/>
                  <a:gd name="T27" fmla="*/ 1684 h 1684"/>
                  <a:gd name="T28" fmla="*/ 1848 w 2032"/>
                  <a:gd name="T29" fmla="*/ 1436 h 1684"/>
                  <a:gd name="T30" fmla="*/ 1862 w 2032"/>
                  <a:gd name="T31" fmla="*/ 1162 h 1684"/>
                  <a:gd name="T32" fmla="*/ 2022 w 2032"/>
                  <a:gd name="T33" fmla="*/ 944 h 1684"/>
                  <a:gd name="T34" fmla="*/ 1898 w 2032"/>
                  <a:gd name="T35" fmla="*/ 852 h 1684"/>
                  <a:gd name="T36" fmla="*/ 2004 w 2032"/>
                  <a:gd name="T37" fmla="*/ 598 h 1684"/>
                  <a:gd name="T38" fmla="*/ 1942 w 2032"/>
                  <a:gd name="T39" fmla="*/ 274 h 1684"/>
                  <a:gd name="T40" fmla="*/ 1962 w 2032"/>
                  <a:gd name="T41" fmla="*/ 552 h 1684"/>
                  <a:gd name="T42" fmla="*/ 1830 w 2032"/>
                  <a:gd name="T43" fmla="*/ 564 h 1684"/>
                  <a:gd name="T44" fmla="*/ 1284 w 2032"/>
                  <a:gd name="T45" fmla="*/ 510 h 1684"/>
                  <a:gd name="T46" fmla="*/ 1040 w 2032"/>
                  <a:gd name="T47" fmla="*/ 718 h 1684"/>
                  <a:gd name="T48" fmla="*/ 910 w 2032"/>
                  <a:gd name="T49" fmla="*/ 550 h 1684"/>
                  <a:gd name="T50" fmla="*/ 638 w 2032"/>
                  <a:gd name="T51" fmla="*/ 442 h 1684"/>
                  <a:gd name="T52" fmla="*/ 574 w 2032"/>
                  <a:gd name="T53" fmla="*/ 222 h 1684"/>
                  <a:gd name="T54" fmla="*/ 794 w 2032"/>
                  <a:gd name="T55" fmla="*/ 128 h 1684"/>
                  <a:gd name="T56" fmla="*/ 1228 w 2032"/>
                  <a:gd name="T57" fmla="*/ 38 h 1684"/>
                  <a:gd name="T58" fmla="*/ 1354 w 2032"/>
                  <a:gd name="T59" fmla="*/ 148 h 1684"/>
                  <a:gd name="T60" fmla="*/ 1306 w 2032"/>
                  <a:gd name="T61" fmla="*/ 294 h 1684"/>
                  <a:gd name="T62" fmla="*/ 1854 w 2032"/>
                  <a:gd name="T63" fmla="*/ 220 h 1684"/>
                  <a:gd name="T64" fmla="*/ 1924 w 2032"/>
                  <a:gd name="T65" fmla="*/ 904 h 1684"/>
                  <a:gd name="T66" fmla="*/ 1934 w 2032"/>
                  <a:gd name="T67" fmla="*/ 1098 h 1684"/>
                  <a:gd name="T68" fmla="*/ 1782 w 2032"/>
                  <a:gd name="T69" fmla="*/ 1160 h 1684"/>
                  <a:gd name="T70" fmla="*/ 1818 w 2032"/>
                  <a:gd name="T71" fmla="*/ 1422 h 1684"/>
                  <a:gd name="T72" fmla="*/ 956 w 2032"/>
                  <a:gd name="T73" fmla="*/ 1650 h 1684"/>
                  <a:gd name="T74" fmla="*/ 216 w 2032"/>
                  <a:gd name="T75" fmla="*/ 1428 h 1684"/>
                  <a:gd name="T76" fmla="*/ 178 w 2032"/>
                  <a:gd name="T77" fmla="*/ 1144 h 1684"/>
                  <a:gd name="T78" fmla="*/ 132 w 2032"/>
                  <a:gd name="T79" fmla="*/ 1094 h 1684"/>
                  <a:gd name="T80" fmla="*/ 44 w 2032"/>
                  <a:gd name="T81" fmla="*/ 900 h 1684"/>
                  <a:gd name="T82" fmla="*/ 180 w 2032"/>
                  <a:gd name="T83" fmla="*/ 1008 h 1684"/>
                  <a:gd name="T84" fmla="*/ 540 w 2032"/>
                  <a:gd name="T85" fmla="*/ 1144 h 1684"/>
                  <a:gd name="T86" fmla="*/ 974 w 2032"/>
                  <a:gd name="T87" fmla="*/ 836 h 1684"/>
                  <a:gd name="T88" fmla="*/ 1154 w 2032"/>
                  <a:gd name="T89" fmla="*/ 998 h 1684"/>
                  <a:gd name="T90" fmla="*/ 1698 w 2032"/>
                  <a:gd name="T91" fmla="*/ 1098 h 1684"/>
                  <a:gd name="T92" fmla="*/ 1862 w 2032"/>
                  <a:gd name="T93" fmla="*/ 866 h 1684"/>
                  <a:gd name="T94" fmla="*/ 1576 w 2032"/>
                  <a:gd name="T95" fmla="*/ 1088 h 1684"/>
                  <a:gd name="T96" fmla="*/ 1132 w 2032"/>
                  <a:gd name="T97" fmla="*/ 924 h 1684"/>
                  <a:gd name="T98" fmla="*/ 1204 w 2032"/>
                  <a:gd name="T99" fmla="*/ 596 h 1684"/>
                  <a:gd name="T100" fmla="*/ 1648 w 2032"/>
                  <a:gd name="T101" fmla="*/ 482 h 1684"/>
                  <a:gd name="T102" fmla="*/ 1874 w 2032"/>
                  <a:gd name="T103" fmla="*/ 722 h 1684"/>
                  <a:gd name="T104" fmla="*/ 1010 w 2032"/>
                  <a:gd name="T105" fmla="*/ 740 h 1684"/>
                  <a:gd name="T106" fmla="*/ 1054 w 2032"/>
                  <a:gd name="T107" fmla="*/ 794 h 1684"/>
                  <a:gd name="T108" fmla="*/ 954 w 2032"/>
                  <a:gd name="T109" fmla="*/ 796 h 1684"/>
                  <a:gd name="T110" fmla="*/ 498 w 2032"/>
                  <a:gd name="T111" fmla="*/ 1122 h 1684"/>
                  <a:gd name="T112" fmla="*/ 172 w 2032"/>
                  <a:gd name="T113" fmla="*/ 898 h 1684"/>
                  <a:gd name="T114" fmla="*/ 466 w 2032"/>
                  <a:gd name="T115" fmla="*/ 508 h 1684"/>
                  <a:gd name="T116" fmla="*/ 858 w 2032"/>
                  <a:gd name="T117" fmla="*/ 536 h 1684"/>
                  <a:gd name="T118" fmla="*/ 336 w 2032"/>
                  <a:gd name="T119" fmla="*/ 424 h 1684"/>
                  <a:gd name="T120" fmla="*/ 360 w 2032"/>
                  <a:gd name="T121" fmla="*/ 560 h 1684"/>
                  <a:gd name="T122" fmla="*/ 134 w 2032"/>
                  <a:gd name="T123" fmla="*/ 738 h 1684"/>
                  <a:gd name="T124" fmla="*/ 306 w 2032"/>
                  <a:gd name="T125" fmla="*/ 576 h 168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32"/>
                  <a:gd name="T190" fmla="*/ 0 h 1684"/>
                  <a:gd name="T191" fmla="*/ 2032 w 2032"/>
                  <a:gd name="T192" fmla="*/ 1684 h 168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32" h="1684">
                    <a:moveTo>
                      <a:pt x="1800" y="414"/>
                    </a:moveTo>
                    <a:lnTo>
                      <a:pt x="1800" y="414"/>
                    </a:lnTo>
                    <a:lnTo>
                      <a:pt x="1830" y="398"/>
                    </a:lnTo>
                    <a:lnTo>
                      <a:pt x="1858" y="382"/>
                    </a:lnTo>
                    <a:lnTo>
                      <a:pt x="1886" y="364"/>
                    </a:lnTo>
                    <a:lnTo>
                      <a:pt x="1912" y="346"/>
                    </a:lnTo>
                    <a:lnTo>
                      <a:pt x="1938" y="324"/>
                    </a:lnTo>
                    <a:lnTo>
                      <a:pt x="1956" y="304"/>
                    </a:lnTo>
                    <a:lnTo>
                      <a:pt x="1964" y="294"/>
                    </a:lnTo>
                    <a:lnTo>
                      <a:pt x="1968" y="286"/>
                    </a:lnTo>
                    <a:lnTo>
                      <a:pt x="1970" y="278"/>
                    </a:lnTo>
                    <a:lnTo>
                      <a:pt x="1972" y="272"/>
                    </a:lnTo>
                    <a:lnTo>
                      <a:pt x="1970" y="262"/>
                    </a:lnTo>
                    <a:lnTo>
                      <a:pt x="1968" y="254"/>
                    </a:lnTo>
                    <a:lnTo>
                      <a:pt x="1962" y="244"/>
                    </a:lnTo>
                    <a:lnTo>
                      <a:pt x="1954" y="236"/>
                    </a:lnTo>
                    <a:lnTo>
                      <a:pt x="1946" y="228"/>
                    </a:lnTo>
                    <a:lnTo>
                      <a:pt x="1934" y="220"/>
                    </a:lnTo>
                    <a:lnTo>
                      <a:pt x="1904" y="206"/>
                    </a:lnTo>
                    <a:lnTo>
                      <a:pt x="1884" y="198"/>
                    </a:lnTo>
                    <a:lnTo>
                      <a:pt x="1864" y="190"/>
                    </a:lnTo>
                    <a:lnTo>
                      <a:pt x="1842" y="186"/>
                    </a:lnTo>
                    <a:lnTo>
                      <a:pt x="1820" y="180"/>
                    </a:lnTo>
                    <a:lnTo>
                      <a:pt x="1768" y="174"/>
                    </a:lnTo>
                    <a:lnTo>
                      <a:pt x="1714" y="172"/>
                    </a:lnTo>
                    <a:lnTo>
                      <a:pt x="1636" y="174"/>
                    </a:lnTo>
                    <a:lnTo>
                      <a:pt x="1566" y="180"/>
                    </a:lnTo>
                    <a:lnTo>
                      <a:pt x="1532" y="186"/>
                    </a:lnTo>
                    <a:lnTo>
                      <a:pt x="1500" y="192"/>
                    </a:lnTo>
                    <a:lnTo>
                      <a:pt x="1468" y="198"/>
                    </a:lnTo>
                    <a:lnTo>
                      <a:pt x="1438" y="206"/>
                    </a:lnTo>
                    <a:lnTo>
                      <a:pt x="1348" y="242"/>
                    </a:lnTo>
                    <a:lnTo>
                      <a:pt x="1288" y="260"/>
                    </a:lnTo>
                    <a:lnTo>
                      <a:pt x="1292" y="258"/>
                    </a:lnTo>
                    <a:lnTo>
                      <a:pt x="1380" y="162"/>
                    </a:lnTo>
                    <a:lnTo>
                      <a:pt x="1400" y="138"/>
                    </a:lnTo>
                    <a:lnTo>
                      <a:pt x="1416" y="114"/>
                    </a:lnTo>
                    <a:lnTo>
                      <a:pt x="1422" y="104"/>
                    </a:lnTo>
                    <a:lnTo>
                      <a:pt x="1426" y="94"/>
                    </a:lnTo>
                    <a:lnTo>
                      <a:pt x="1428" y="84"/>
                    </a:lnTo>
                    <a:lnTo>
                      <a:pt x="1428" y="74"/>
                    </a:lnTo>
                    <a:lnTo>
                      <a:pt x="1428" y="60"/>
                    </a:lnTo>
                    <a:lnTo>
                      <a:pt x="1424" y="48"/>
                    </a:lnTo>
                    <a:lnTo>
                      <a:pt x="1418" y="36"/>
                    </a:lnTo>
                    <a:lnTo>
                      <a:pt x="1408" y="26"/>
                    </a:lnTo>
                    <a:lnTo>
                      <a:pt x="1398" y="18"/>
                    </a:lnTo>
                    <a:lnTo>
                      <a:pt x="1384" y="10"/>
                    </a:lnTo>
                    <a:lnTo>
                      <a:pt x="1368" y="4"/>
                    </a:lnTo>
                    <a:lnTo>
                      <a:pt x="1350" y="0"/>
                    </a:lnTo>
                    <a:lnTo>
                      <a:pt x="1304" y="2"/>
                    </a:lnTo>
                    <a:lnTo>
                      <a:pt x="1260" y="8"/>
                    </a:lnTo>
                    <a:lnTo>
                      <a:pt x="1216" y="16"/>
                    </a:lnTo>
                    <a:lnTo>
                      <a:pt x="1172" y="26"/>
                    </a:lnTo>
                    <a:lnTo>
                      <a:pt x="1128" y="40"/>
                    </a:lnTo>
                    <a:lnTo>
                      <a:pt x="1086" y="56"/>
                    </a:lnTo>
                    <a:lnTo>
                      <a:pt x="1044" y="76"/>
                    </a:lnTo>
                    <a:lnTo>
                      <a:pt x="1002" y="98"/>
                    </a:lnTo>
                    <a:lnTo>
                      <a:pt x="972" y="114"/>
                    </a:lnTo>
                    <a:lnTo>
                      <a:pt x="942" y="134"/>
                    </a:lnTo>
                    <a:lnTo>
                      <a:pt x="910" y="154"/>
                    </a:lnTo>
                    <a:lnTo>
                      <a:pt x="878" y="178"/>
                    </a:lnTo>
                    <a:lnTo>
                      <a:pt x="782" y="250"/>
                    </a:lnTo>
                    <a:lnTo>
                      <a:pt x="806" y="182"/>
                    </a:lnTo>
                    <a:lnTo>
                      <a:pt x="812" y="162"/>
                    </a:lnTo>
                    <a:lnTo>
                      <a:pt x="816" y="144"/>
                    </a:lnTo>
                    <a:lnTo>
                      <a:pt x="818" y="128"/>
                    </a:lnTo>
                    <a:lnTo>
                      <a:pt x="818" y="112"/>
                    </a:lnTo>
                    <a:lnTo>
                      <a:pt x="820" y="102"/>
                    </a:lnTo>
                    <a:lnTo>
                      <a:pt x="818" y="94"/>
                    </a:lnTo>
                    <a:lnTo>
                      <a:pt x="816" y="86"/>
                    </a:lnTo>
                    <a:lnTo>
                      <a:pt x="812" y="80"/>
                    </a:lnTo>
                    <a:lnTo>
                      <a:pt x="808" y="74"/>
                    </a:lnTo>
                    <a:lnTo>
                      <a:pt x="800" y="72"/>
                    </a:lnTo>
                    <a:lnTo>
                      <a:pt x="790" y="70"/>
                    </a:lnTo>
                    <a:lnTo>
                      <a:pt x="780" y="68"/>
                    </a:lnTo>
                    <a:lnTo>
                      <a:pt x="764" y="70"/>
                    </a:lnTo>
                    <a:lnTo>
                      <a:pt x="746" y="72"/>
                    </a:lnTo>
                    <a:lnTo>
                      <a:pt x="730" y="74"/>
                    </a:lnTo>
                    <a:lnTo>
                      <a:pt x="712" y="80"/>
                    </a:lnTo>
                    <a:lnTo>
                      <a:pt x="696" y="86"/>
                    </a:lnTo>
                    <a:lnTo>
                      <a:pt x="680" y="94"/>
                    </a:lnTo>
                    <a:lnTo>
                      <a:pt x="664" y="104"/>
                    </a:lnTo>
                    <a:lnTo>
                      <a:pt x="648" y="114"/>
                    </a:lnTo>
                    <a:lnTo>
                      <a:pt x="632" y="126"/>
                    </a:lnTo>
                    <a:lnTo>
                      <a:pt x="616" y="140"/>
                    </a:lnTo>
                    <a:lnTo>
                      <a:pt x="586" y="172"/>
                    </a:lnTo>
                    <a:lnTo>
                      <a:pt x="556" y="210"/>
                    </a:lnTo>
                    <a:lnTo>
                      <a:pt x="526" y="254"/>
                    </a:lnTo>
                    <a:lnTo>
                      <a:pt x="508" y="284"/>
                    </a:lnTo>
                    <a:lnTo>
                      <a:pt x="490" y="318"/>
                    </a:lnTo>
                    <a:lnTo>
                      <a:pt x="474" y="352"/>
                    </a:lnTo>
                    <a:lnTo>
                      <a:pt x="460" y="386"/>
                    </a:lnTo>
                    <a:lnTo>
                      <a:pt x="444" y="428"/>
                    </a:lnTo>
                    <a:lnTo>
                      <a:pt x="440" y="444"/>
                    </a:lnTo>
                    <a:lnTo>
                      <a:pt x="438" y="456"/>
                    </a:lnTo>
                    <a:lnTo>
                      <a:pt x="426" y="446"/>
                    </a:lnTo>
                    <a:lnTo>
                      <a:pt x="414" y="436"/>
                    </a:lnTo>
                    <a:lnTo>
                      <a:pt x="402" y="428"/>
                    </a:lnTo>
                    <a:lnTo>
                      <a:pt x="390" y="420"/>
                    </a:lnTo>
                    <a:lnTo>
                      <a:pt x="376" y="416"/>
                    </a:lnTo>
                    <a:lnTo>
                      <a:pt x="362" y="410"/>
                    </a:lnTo>
                    <a:lnTo>
                      <a:pt x="332" y="404"/>
                    </a:lnTo>
                    <a:lnTo>
                      <a:pt x="298" y="402"/>
                    </a:lnTo>
                    <a:lnTo>
                      <a:pt x="272" y="404"/>
                    </a:lnTo>
                    <a:lnTo>
                      <a:pt x="260" y="406"/>
                    </a:lnTo>
                    <a:lnTo>
                      <a:pt x="250" y="410"/>
                    </a:lnTo>
                    <a:lnTo>
                      <a:pt x="242" y="414"/>
                    </a:lnTo>
                    <a:lnTo>
                      <a:pt x="232" y="420"/>
                    </a:lnTo>
                    <a:lnTo>
                      <a:pt x="226" y="428"/>
                    </a:lnTo>
                    <a:lnTo>
                      <a:pt x="218" y="434"/>
                    </a:lnTo>
                    <a:lnTo>
                      <a:pt x="214" y="444"/>
                    </a:lnTo>
                    <a:lnTo>
                      <a:pt x="210" y="454"/>
                    </a:lnTo>
                    <a:lnTo>
                      <a:pt x="206" y="464"/>
                    </a:lnTo>
                    <a:lnTo>
                      <a:pt x="206" y="474"/>
                    </a:lnTo>
                    <a:lnTo>
                      <a:pt x="208" y="484"/>
                    </a:lnTo>
                    <a:lnTo>
                      <a:pt x="212" y="494"/>
                    </a:lnTo>
                    <a:lnTo>
                      <a:pt x="218" y="506"/>
                    </a:lnTo>
                    <a:lnTo>
                      <a:pt x="228" y="520"/>
                    </a:lnTo>
                    <a:lnTo>
                      <a:pt x="250" y="544"/>
                    </a:lnTo>
                    <a:lnTo>
                      <a:pt x="260" y="552"/>
                    </a:lnTo>
                    <a:lnTo>
                      <a:pt x="268" y="558"/>
                    </a:lnTo>
                    <a:lnTo>
                      <a:pt x="248" y="562"/>
                    </a:lnTo>
                    <a:lnTo>
                      <a:pt x="228" y="568"/>
                    </a:lnTo>
                    <a:lnTo>
                      <a:pt x="210" y="576"/>
                    </a:lnTo>
                    <a:lnTo>
                      <a:pt x="192" y="584"/>
                    </a:lnTo>
                    <a:lnTo>
                      <a:pt x="176" y="592"/>
                    </a:lnTo>
                    <a:lnTo>
                      <a:pt x="160" y="604"/>
                    </a:lnTo>
                    <a:lnTo>
                      <a:pt x="146" y="614"/>
                    </a:lnTo>
                    <a:lnTo>
                      <a:pt x="134" y="628"/>
                    </a:lnTo>
                    <a:lnTo>
                      <a:pt x="116" y="648"/>
                    </a:lnTo>
                    <a:lnTo>
                      <a:pt x="102" y="670"/>
                    </a:lnTo>
                    <a:lnTo>
                      <a:pt x="94" y="690"/>
                    </a:lnTo>
                    <a:lnTo>
                      <a:pt x="94" y="698"/>
                    </a:lnTo>
                    <a:lnTo>
                      <a:pt x="92" y="708"/>
                    </a:lnTo>
                    <a:lnTo>
                      <a:pt x="96" y="724"/>
                    </a:lnTo>
                    <a:lnTo>
                      <a:pt x="102" y="736"/>
                    </a:lnTo>
                    <a:lnTo>
                      <a:pt x="108" y="746"/>
                    </a:lnTo>
                    <a:lnTo>
                      <a:pt x="116" y="756"/>
                    </a:lnTo>
                    <a:lnTo>
                      <a:pt x="124" y="762"/>
                    </a:lnTo>
                    <a:lnTo>
                      <a:pt x="134" y="766"/>
                    </a:lnTo>
                    <a:lnTo>
                      <a:pt x="144" y="770"/>
                    </a:lnTo>
                    <a:lnTo>
                      <a:pt x="156" y="770"/>
                    </a:lnTo>
                    <a:lnTo>
                      <a:pt x="176" y="770"/>
                    </a:lnTo>
                    <a:lnTo>
                      <a:pt x="194" y="768"/>
                    </a:lnTo>
                    <a:lnTo>
                      <a:pt x="180" y="794"/>
                    </a:lnTo>
                    <a:lnTo>
                      <a:pt x="168" y="822"/>
                    </a:lnTo>
                    <a:lnTo>
                      <a:pt x="160" y="846"/>
                    </a:lnTo>
                    <a:lnTo>
                      <a:pt x="152" y="868"/>
                    </a:lnTo>
                    <a:lnTo>
                      <a:pt x="150" y="886"/>
                    </a:lnTo>
                    <a:lnTo>
                      <a:pt x="136" y="874"/>
                    </a:lnTo>
                    <a:lnTo>
                      <a:pt x="118" y="864"/>
                    </a:lnTo>
                    <a:lnTo>
                      <a:pt x="100" y="860"/>
                    </a:lnTo>
                    <a:lnTo>
                      <a:pt x="78" y="858"/>
                    </a:lnTo>
                    <a:lnTo>
                      <a:pt x="66" y="858"/>
                    </a:lnTo>
                    <a:lnTo>
                      <a:pt x="56" y="860"/>
                    </a:lnTo>
                    <a:lnTo>
                      <a:pt x="48" y="864"/>
                    </a:lnTo>
                    <a:lnTo>
                      <a:pt x="40" y="868"/>
                    </a:lnTo>
                    <a:lnTo>
                      <a:pt x="32" y="874"/>
                    </a:lnTo>
                    <a:lnTo>
                      <a:pt x="24" y="882"/>
                    </a:lnTo>
                    <a:lnTo>
                      <a:pt x="18" y="890"/>
                    </a:lnTo>
                    <a:lnTo>
                      <a:pt x="12" y="900"/>
                    </a:lnTo>
                    <a:lnTo>
                      <a:pt x="8" y="912"/>
                    </a:lnTo>
                    <a:lnTo>
                      <a:pt x="4" y="924"/>
                    </a:lnTo>
                    <a:lnTo>
                      <a:pt x="2" y="936"/>
                    </a:lnTo>
                    <a:lnTo>
                      <a:pt x="0" y="948"/>
                    </a:lnTo>
                    <a:lnTo>
                      <a:pt x="2" y="976"/>
                    </a:lnTo>
                    <a:lnTo>
                      <a:pt x="4" y="992"/>
                    </a:lnTo>
                    <a:lnTo>
                      <a:pt x="8" y="1008"/>
                    </a:lnTo>
                    <a:lnTo>
                      <a:pt x="18" y="1036"/>
                    </a:lnTo>
                    <a:lnTo>
                      <a:pt x="30" y="1056"/>
                    </a:lnTo>
                    <a:lnTo>
                      <a:pt x="42" y="1074"/>
                    </a:lnTo>
                    <a:lnTo>
                      <a:pt x="58" y="1090"/>
                    </a:lnTo>
                    <a:lnTo>
                      <a:pt x="74" y="1102"/>
                    </a:lnTo>
                    <a:lnTo>
                      <a:pt x="92" y="1112"/>
                    </a:lnTo>
                    <a:lnTo>
                      <a:pt x="114" y="1118"/>
                    </a:lnTo>
                    <a:lnTo>
                      <a:pt x="136" y="1122"/>
                    </a:lnTo>
                    <a:lnTo>
                      <a:pt x="162" y="1124"/>
                    </a:lnTo>
                    <a:lnTo>
                      <a:pt x="152" y="1138"/>
                    </a:lnTo>
                    <a:lnTo>
                      <a:pt x="142" y="1156"/>
                    </a:lnTo>
                    <a:lnTo>
                      <a:pt x="128" y="1188"/>
                    </a:lnTo>
                    <a:lnTo>
                      <a:pt x="118" y="1218"/>
                    </a:lnTo>
                    <a:lnTo>
                      <a:pt x="112" y="1250"/>
                    </a:lnTo>
                    <a:lnTo>
                      <a:pt x="110" y="1282"/>
                    </a:lnTo>
                    <a:lnTo>
                      <a:pt x="110" y="1298"/>
                    </a:lnTo>
                    <a:lnTo>
                      <a:pt x="112" y="1314"/>
                    </a:lnTo>
                    <a:lnTo>
                      <a:pt x="118" y="1330"/>
                    </a:lnTo>
                    <a:lnTo>
                      <a:pt x="124" y="1348"/>
                    </a:lnTo>
                    <a:lnTo>
                      <a:pt x="130" y="1364"/>
                    </a:lnTo>
                    <a:lnTo>
                      <a:pt x="140" y="1382"/>
                    </a:lnTo>
                    <a:lnTo>
                      <a:pt x="152" y="1398"/>
                    </a:lnTo>
                    <a:lnTo>
                      <a:pt x="166" y="1416"/>
                    </a:lnTo>
                    <a:lnTo>
                      <a:pt x="180" y="1434"/>
                    </a:lnTo>
                    <a:lnTo>
                      <a:pt x="198" y="1452"/>
                    </a:lnTo>
                    <a:lnTo>
                      <a:pt x="216" y="1468"/>
                    </a:lnTo>
                    <a:lnTo>
                      <a:pt x="236" y="1484"/>
                    </a:lnTo>
                    <a:lnTo>
                      <a:pt x="256" y="1500"/>
                    </a:lnTo>
                    <a:lnTo>
                      <a:pt x="280" y="1516"/>
                    </a:lnTo>
                    <a:lnTo>
                      <a:pt x="330" y="1546"/>
                    </a:lnTo>
                    <a:lnTo>
                      <a:pt x="362" y="1564"/>
                    </a:lnTo>
                    <a:lnTo>
                      <a:pt x="394" y="1580"/>
                    </a:lnTo>
                    <a:lnTo>
                      <a:pt x="428" y="1594"/>
                    </a:lnTo>
                    <a:lnTo>
                      <a:pt x="462" y="1608"/>
                    </a:lnTo>
                    <a:lnTo>
                      <a:pt x="498" y="1620"/>
                    </a:lnTo>
                    <a:lnTo>
                      <a:pt x="536" y="1630"/>
                    </a:lnTo>
                    <a:lnTo>
                      <a:pt x="572" y="1640"/>
                    </a:lnTo>
                    <a:lnTo>
                      <a:pt x="612" y="1650"/>
                    </a:lnTo>
                    <a:lnTo>
                      <a:pt x="650" y="1658"/>
                    </a:lnTo>
                    <a:lnTo>
                      <a:pt x="692" y="1666"/>
                    </a:lnTo>
                    <a:lnTo>
                      <a:pt x="776" y="1676"/>
                    </a:lnTo>
                    <a:lnTo>
                      <a:pt x="864" y="1682"/>
                    </a:lnTo>
                    <a:lnTo>
                      <a:pt x="956" y="1684"/>
                    </a:lnTo>
                    <a:lnTo>
                      <a:pt x="1040" y="1682"/>
                    </a:lnTo>
                    <a:lnTo>
                      <a:pt x="1124" y="1678"/>
                    </a:lnTo>
                    <a:lnTo>
                      <a:pt x="1206" y="1668"/>
                    </a:lnTo>
                    <a:lnTo>
                      <a:pt x="1286" y="1656"/>
                    </a:lnTo>
                    <a:lnTo>
                      <a:pt x="1366" y="1642"/>
                    </a:lnTo>
                    <a:lnTo>
                      <a:pt x="1444" y="1622"/>
                    </a:lnTo>
                    <a:lnTo>
                      <a:pt x="1520" y="1600"/>
                    </a:lnTo>
                    <a:lnTo>
                      <a:pt x="1596" y="1574"/>
                    </a:lnTo>
                    <a:lnTo>
                      <a:pt x="1666" y="1548"/>
                    </a:lnTo>
                    <a:lnTo>
                      <a:pt x="1698" y="1532"/>
                    </a:lnTo>
                    <a:lnTo>
                      <a:pt x="1728" y="1518"/>
                    </a:lnTo>
                    <a:lnTo>
                      <a:pt x="1754" y="1502"/>
                    </a:lnTo>
                    <a:lnTo>
                      <a:pt x="1780" y="1488"/>
                    </a:lnTo>
                    <a:lnTo>
                      <a:pt x="1804" y="1472"/>
                    </a:lnTo>
                    <a:lnTo>
                      <a:pt x="1826" y="1454"/>
                    </a:lnTo>
                    <a:lnTo>
                      <a:pt x="1848" y="1436"/>
                    </a:lnTo>
                    <a:lnTo>
                      <a:pt x="1866" y="1418"/>
                    </a:lnTo>
                    <a:lnTo>
                      <a:pt x="1880" y="1400"/>
                    </a:lnTo>
                    <a:lnTo>
                      <a:pt x="1894" y="1382"/>
                    </a:lnTo>
                    <a:lnTo>
                      <a:pt x="1904" y="1362"/>
                    </a:lnTo>
                    <a:lnTo>
                      <a:pt x="1910" y="1344"/>
                    </a:lnTo>
                    <a:lnTo>
                      <a:pt x="1914" y="1326"/>
                    </a:lnTo>
                    <a:lnTo>
                      <a:pt x="1916" y="1306"/>
                    </a:lnTo>
                    <a:lnTo>
                      <a:pt x="1914" y="1284"/>
                    </a:lnTo>
                    <a:lnTo>
                      <a:pt x="1910" y="1262"/>
                    </a:lnTo>
                    <a:lnTo>
                      <a:pt x="1904" y="1240"/>
                    </a:lnTo>
                    <a:lnTo>
                      <a:pt x="1896" y="1218"/>
                    </a:lnTo>
                    <a:lnTo>
                      <a:pt x="1888" y="1202"/>
                    </a:lnTo>
                    <a:lnTo>
                      <a:pt x="1880" y="1186"/>
                    </a:lnTo>
                    <a:lnTo>
                      <a:pt x="1872" y="1174"/>
                    </a:lnTo>
                    <a:lnTo>
                      <a:pt x="1862" y="1162"/>
                    </a:lnTo>
                    <a:lnTo>
                      <a:pt x="1882" y="1158"/>
                    </a:lnTo>
                    <a:lnTo>
                      <a:pt x="1900" y="1154"/>
                    </a:lnTo>
                    <a:lnTo>
                      <a:pt x="1918" y="1146"/>
                    </a:lnTo>
                    <a:lnTo>
                      <a:pt x="1934" y="1138"/>
                    </a:lnTo>
                    <a:lnTo>
                      <a:pt x="1950" y="1126"/>
                    </a:lnTo>
                    <a:lnTo>
                      <a:pt x="1964" y="1114"/>
                    </a:lnTo>
                    <a:lnTo>
                      <a:pt x="1978" y="1100"/>
                    </a:lnTo>
                    <a:lnTo>
                      <a:pt x="1990" y="1086"/>
                    </a:lnTo>
                    <a:lnTo>
                      <a:pt x="2008" y="1058"/>
                    </a:lnTo>
                    <a:lnTo>
                      <a:pt x="2022" y="1032"/>
                    </a:lnTo>
                    <a:lnTo>
                      <a:pt x="2030" y="1008"/>
                    </a:lnTo>
                    <a:lnTo>
                      <a:pt x="2030" y="996"/>
                    </a:lnTo>
                    <a:lnTo>
                      <a:pt x="2032" y="984"/>
                    </a:lnTo>
                    <a:lnTo>
                      <a:pt x="2030" y="970"/>
                    </a:lnTo>
                    <a:lnTo>
                      <a:pt x="2026" y="956"/>
                    </a:lnTo>
                    <a:lnTo>
                      <a:pt x="2022" y="944"/>
                    </a:lnTo>
                    <a:lnTo>
                      <a:pt x="2016" y="930"/>
                    </a:lnTo>
                    <a:lnTo>
                      <a:pt x="2010" y="916"/>
                    </a:lnTo>
                    <a:lnTo>
                      <a:pt x="2002" y="906"/>
                    </a:lnTo>
                    <a:lnTo>
                      <a:pt x="1994" y="896"/>
                    </a:lnTo>
                    <a:lnTo>
                      <a:pt x="1984" y="888"/>
                    </a:lnTo>
                    <a:lnTo>
                      <a:pt x="1974" y="882"/>
                    </a:lnTo>
                    <a:lnTo>
                      <a:pt x="1962" y="878"/>
                    </a:lnTo>
                    <a:lnTo>
                      <a:pt x="1950" y="874"/>
                    </a:lnTo>
                    <a:lnTo>
                      <a:pt x="1938" y="874"/>
                    </a:lnTo>
                    <a:lnTo>
                      <a:pt x="1924" y="876"/>
                    </a:lnTo>
                    <a:lnTo>
                      <a:pt x="1910" y="878"/>
                    </a:lnTo>
                    <a:lnTo>
                      <a:pt x="1898" y="884"/>
                    </a:lnTo>
                    <a:lnTo>
                      <a:pt x="1886" y="894"/>
                    </a:lnTo>
                    <a:lnTo>
                      <a:pt x="1892" y="872"/>
                    </a:lnTo>
                    <a:lnTo>
                      <a:pt x="1898" y="852"/>
                    </a:lnTo>
                    <a:lnTo>
                      <a:pt x="1908" y="814"/>
                    </a:lnTo>
                    <a:lnTo>
                      <a:pt x="1910" y="788"/>
                    </a:lnTo>
                    <a:lnTo>
                      <a:pt x="1910" y="752"/>
                    </a:lnTo>
                    <a:lnTo>
                      <a:pt x="1904" y="718"/>
                    </a:lnTo>
                    <a:lnTo>
                      <a:pt x="1896" y="684"/>
                    </a:lnTo>
                    <a:lnTo>
                      <a:pt x="1882" y="650"/>
                    </a:lnTo>
                    <a:lnTo>
                      <a:pt x="1938" y="652"/>
                    </a:lnTo>
                    <a:lnTo>
                      <a:pt x="1954" y="650"/>
                    </a:lnTo>
                    <a:lnTo>
                      <a:pt x="1970" y="644"/>
                    </a:lnTo>
                    <a:lnTo>
                      <a:pt x="1982" y="634"/>
                    </a:lnTo>
                    <a:lnTo>
                      <a:pt x="1994" y="620"/>
                    </a:lnTo>
                    <a:lnTo>
                      <a:pt x="2000" y="608"/>
                    </a:lnTo>
                    <a:lnTo>
                      <a:pt x="2004" y="598"/>
                    </a:lnTo>
                    <a:lnTo>
                      <a:pt x="2006" y="586"/>
                    </a:lnTo>
                    <a:lnTo>
                      <a:pt x="2008" y="576"/>
                    </a:lnTo>
                    <a:lnTo>
                      <a:pt x="2006" y="566"/>
                    </a:lnTo>
                    <a:lnTo>
                      <a:pt x="2004" y="556"/>
                    </a:lnTo>
                    <a:lnTo>
                      <a:pt x="1998" y="548"/>
                    </a:lnTo>
                    <a:lnTo>
                      <a:pt x="1992" y="538"/>
                    </a:lnTo>
                    <a:lnTo>
                      <a:pt x="1984" y="528"/>
                    </a:lnTo>
                    <a:lnTo>
                      <a:pt x="1974" y="518"/>
                    </a:lnTo>
                    <a:lnTo>
                      <a:pt x="1946" y="496"/>
                    </a:lnTo>
                    <a:lnTo>
                      <a:pt x="1920" y="480"/>
                    </a:lnTo>
                    <a:lnTo>
                      <a:pt x="1886" y="460"/>
                    </a:lnTo>
                    <a:lnTo>
                      <a:pt x="1846" y="440"/>
                    </a:lnTo>
                    <a:lnTo>
                      <a:pt x="1798" y="418"/>
                    </a:lnTo>
                    <a:lnTo>
                      <a:pt x="1800" y="414"/>
                    </a:lnTo>
                    <a:close/>
                    <a:moveTo>
                      <a:pt x="1942" y="274"/>
                    </a:moveTo>
                    <a:lnTo>
                      <a:pt x="1942" y="274"/>
                    </a:lnTo>
                    <a:lnTo>
                      <a:pt x="1940" y="278"/>
                    </a:lnTo>
                    <a:lnTo>
                      <a:pt x="1936" y="286"/>
                    </a:lnTo>
                    <a:lnTo>
                      <a:pt x="1928" y="294"/>
                    </a:lnTo>
                    <a:lnTo>
                      <a:pt x="1918" y="302"/>
                    </a:lnTo>
                    <a:lnTo>
                      <a:pt x="1888" y="324"/>
                    </a:lnTo>
                    <a:lnTo>
                      <a:pt x="1848" y="350"/>
                    </a:lnTo>
                    <a:lnTo>
                      <a:pt x="1808" y="374"/>
                    </a:lnTo>
                    <a:lnTo>
                      <a:pt x="1778" y="394"/>
                    </a:lnTo>
                    <a:lnTo>
                      <a:pt x="1760" y="410"/>
                    </a:lnTo>
                    <a:lnTo>
                      <a:pt x="1756" y="414"/>
                    </a:lnTo>
                    <a:lnTo>
                      <a:pt x="1754" y="418"/>
                    </a:lnTo>
                    <a:lnTo>
                      <a:pt x="1850" y="474"/>
                    </a:lnTo>
                    <a:lnTo>
                      <a:pt x="1888" y="498"/>
                    </a:lnTo>
                    <a:lnTo>
                      <a:pt x="1920" y="518"/>
                    </a:lnTo>
                    <a:lnTo>
                      <a:pt x="1944" y="536"/>
                    </a:lnTo>
                    <a:lnTo>
                      <a:pt x="1962" y="552"/>
                    </a:lnTo>
                    <a:lnTo>
                      <a:pt x="1972" y="566"/>
                    </a:lnTo>
                    <a:lnTo>
                      <a:pt x="1974" y="570"/>
                    </a:lnTo>
                    <a:lnTo>
                      <a:pt x="1974" y="576"/>
                    </a:lnTo>
                    <a:lnTo>
                      <a:pt x="1974" y="588"/>
                    </a:lnTo>
                    <a:lnTo>
                      <a:pt x="1970" y="596"/>
                    </a:lnTo>
                    <a:lnTo>
                      <a:pt x="1962" y="604"/>
                    </a:lnTo>
                    <a:lnTo>
                      <a:pt x="1954" y="610"/>
                    </a:lnTo>
                    <a:lnTo>
                      <a:pt x="1928" y="620"/>
                    </a:lnTo>
                    <a:lnTo>
                      <a:pt x="1906" y="628"/>
                    </a:lnTo>
                    <a:lnTo>
                      <a:pt x="1888" y="632"/>
                    </a:lnTo>
                    <a:lnTo>
                      <a:pt x="1874" y="634"/>
                    </a:lnTo>
                    <a:lnTo>
                      <a:pt x="1854" y="598"/>
                    </a:lnTo>
                    <a:lnTo>
                      <a:pt x="1844" y="582"/>
                    </a:lnTo>
                    <a:lnTo>
                      <a:pt x="1830" y="564"/>
                    </a:lnTo>
                    <a:lnTo>
                      <a:pt x="1804" y="536"/>
                    </a:lnTo>
                    <a:lnTo>
                      <a:pt x="1778" y="512"/>
                    </a:lnTo>
                    <a:lnTo>
                      <a:pt x="1748" y="490"/>
                    </a:lnTo>
                    <a:lnTo>
                      <a:pt x="1716" y="474"/>
                    </a:lnTo>
                    <a:lnTo>
                      <a:pt x="1682" y="460"/>
                    </a:lnTo>
                    <a:lnTo>
                      <a:pt x="1646" y="450"/>
                    </a:lnTo>
                    <a:lnTo>
                      <a:pt x="1608" y="444"/>
                    </a:lnTo>
                    <a:lnTo>
                      <a:pt x="1568" y="442"/>
                    </a:lnTo>
                    <a:lnTo>
                      <a:pt x="1528" y="444"/>
                    </a:lnTo>
                    <a:lnTo>
                      <a:pt x="1490" y="446"/>
                    </a:lnTo>
                    <a:lnTo>
                      <a:pt x="1452" y="452"/>
                    </a:lnTo>
                    <a:lnTo>
                      <a:pt x="1416" y="460"/>
                    </a:lnTo>
                    <a:lnTo>
                      <a:pt x="1380" y="468"/>
                    </a:lnTo>
                    <a:lnTo>
                      <a:pt x="1348" y="480"/>
                    </a:lnTo>
                    <a:lnTo>
                      <a:pt x="1316" y="494"/>
                    </a:lnTo>
                    <a:lnTo>
                      <a:pt x="1284" y="510"/>
                    </a:lnTo>
                    <a:lnTo>
                      <a:pt x="1240" y="536"/>
                    </a:lnTo>
                    <a:lnTo>
                      <a:pt x="1222" y="550"/>
                    </a:lnTo>
                    <a:lnTo>
                      <a:pt x="1202" y="566"/>
                    </a:lnTo>
                    <a:lnTo>
                      <a:pt x="1184" y="582"/>
                    </a:lnTo>
                    <a:lnTo>
                      <a:pt x="1168" y="598"/>
                    </a:lnTo>
                    <a:lnTo>
                      <a:pt x="1144" y="624"/>
                    </a:lnTo>
                    <a:lnTo>
                      <a:pt x="1122" y="652"/>
                    </a:lnTo>
                    <a:lnTo>
                      <a:pt x="1104" y="682"/>
                    </a:lnTo>
                    <a:lnTo>
                      <a:pt x="1086" y="712"/>
                    </a:lnTo>
                    <a:lnTo>
                      <a:pt x="1076" y="732"/>
                    </a:lnTo>
                    <a:lnTo>
                      <a:pt x="1068" y="726"/>
                    </a:lnTo>
                    <a:lnTo>
                      <a:pt x="1056" y="720"/>
                    </a:lnTo>
                    <a:lnTo>
                      <a:pt x="1040" y="718"/>
                    </a:lnTo>
                    <a:lnTo>
                      <a:pt x="1024" y="718"/>
                    </a:lnTo>
                    <a:lnTo>
                      <a:pt x="1016" y="718"/>
                    </a:lnTo>
                    <a:lnTo>
                      <a:pt x="1008" y="720"/>
                    </a:lnTo>
                    <a:lnTo>
                      <a:pt x="994" y="728"/>
                    </a:lnTo>
                    <a:lnTo>
                      <a:pt x="982" y="736"/>
                    </a:lnTo>
                    <a:lnTo>
                      <a:pt x="980" y="740"/>
                    </a:lnTo>
                    <a:lnTo>
                      <a:pt x="978" y="746"/>
                    </a:lnTo>
                    <a:lnTo>
                      <a:pt x="974" y="708"/>
                    </a:lnTo>
                    <a:lnTo>
                      <a:pt x="966" y="674"/>
                    </a:lnTo>
                    <a:lnTo>
                      <a:pt x="956" y="638"/>
                    </a:lnTo>
                    <a:lnTo>
                      <a:pt x="942" y="606"/>
                    </a:lnTo>
                    <a:lnTo>
                      <a:pt x="928" y="576"/>
                    </a:lnTo>
                    <a:lnTo>
                      <a:pt x="910" y="550"/>
                    </a:lnTo>
                    <a:lnTo>
                      <a:pt x="898" y="542"/>
                    </a:lnTo>
                    <a:lnTo>
                      <a:pt x="886" y="532"/>
                    </a:lnTo>
                    <a:lnTo>
                      <a:pt x="886" y="526"/>
                    </a:lnTo>
                    <a:lnTo>
                      <a:pt x="890" y="526"/>
                    </a:lnTo>
                    <a:lnTo>
                      <a:pt x="870" y="506"/>
                    </a:lnTo>
                    <a:lnTo>
                      <a:pt x="846" y="488"/>
                    </a:lnTo>
                    <a:lnTo>
                      <a:pt x="822" y="474"/>
                    </a:lnTo>
                    <a:lnTo>
                      <a:pt x="794" y="462"/>
                    </a:lnTo>
                    <a:lnTo>
                      <a:pt x="766" y="452"/>
                    </a:lnTo>
                    <a:lnTo>
                      <a:pt x="736" y="446"/>
                    </a:lnTo>
                    <a:lnTo>
                      <a:pt x="702" y="442"/>
                    </a:lnTo>
                    <a:lnTo>
                      <a:pt x="668" y="440"/>
                    </a:lnTo>
                    <a:lnTo>
                      <a:pt x="644" y="442"/>
                    </a:lnTo>
                    <a:lnTo>
                      <a:pt x="638" y="442"/>
                    </a:lnTo>
                    <a:lnTo>
                      <a:pt x="592" y="448"/>
                    </a:lnTo>
                    <a:lnTo>
                      <a:pt x="548" y="458"/>
                    </a:lnTo>
                    <a:lnTo>
                      <a:pt x="504" y="472"/>
                    </a:lnTo>
                    <a:lnTo>
                      <a:pt x="462" y="492"/>
                    </a:lnTo>
                    <a:lnTo>
                      <a:pt x="456" y="478"/>
                    </a:lnTo>
                    <a:lnTo>
                      <a:pt x="454" y="470"/>
                    </a:lnTo>
                    <a:lnTo>
                      <a:pt x="456" y="456"/>
                    </a:lnTo>
                    <a:lnTo>
                      <a:pt x="460" y="438"/>
                    </a:lnTo>
                    <a:lnTo>
                      <a:pt x="478" y="390"/>
                    </a:lnTo>
                    <a:lnTo>
                      <a:pt x="494" y="356"/>
                    </a:lnTo>
                    <a:lnTo>
                      <a:pt x="510" y="324"/>
                    </a:lnTo>
                    <a:lnTo>
                      <a:pt x="526" y="292"/>
                    </a:lnTo>
                    <a:lnTo>
                      <a:pt x="546" y="262"/>
                    </a:lnTo>
                    <a:lnTo>
                      <a:pt x="574" y="222"/>
                    </a:lnTo>
                    <a:lnTo>
                      <a:pt x="602" y="186"/>
                    </a:lnTo>
                    <a:lnTo>
                      <a:pt x="630" y="158"/>
                    </a:lnTo>
                    <a:lnTo>
                      <a:pt x="658" y="134"/>
                    </a:lnTo>
                    <a:lnTo>
                      <a:pt x="688" y="116"/>
                    </a:lnTo>
                    <a:lnTo>
                      <a:pt x="702" y="108"/>
                    </a:lnTo>
                    <a:lnTo>
                      <a:pt x="716" y="102"/>
                    </a:lnTo>
                    <a:lnTo>
                      <a:pt x="732" y="98"/>
                    </a:lnTo>
                    <a:lnTo>
                      <a:pt x="746" y="94"/>
                    </a:lnTo>
                    <a:lnTo>
                      <a:pt x="762" y="92"/>
                    </a:lnTo>
                    <a:lnTo>
                      <a:pt x="776" y="92"/>
                    </a:lnTo>
                    <a:lnTo>
                      <a:pt x="788" y="94"/>
                    </a:lnTo>
                    <a:lnTo>
                      <a:pt x="792" y="94"/>
                    </a:lnTo>
                    <a:lnTo>
                      <a:pt x="794" y="98"/>
                    </a:lnTo>
                    <a:lnTo>
                      <a:pt x="794" y="112"/>
                    </a:lnTo>
                    <a:lnTo>
                      <a:pt x="794" y="128"/>
                    </a:lnTo>
                    <a:lnTo>
                      <a:pt x="792" y="146"/>
                    </a:lnTo>
                    <a:lnTo>
                      <a:pt x="786" y="164"/>
                    </a:lnTo>
                    <a:lnTo>
                      <a:pt x="780" y="184"/>
                    </a:lnTo>
                    <a:lnTo>
                      <a:pt x="762" y="230"/>
                    </a:lnTo>
                    <a:lnTo>
                      <a:pt x="738" y="284"/>
                    </a:lnTo>
                    <a:lnTo>
                      <a:pt x="738" y="294"/>
                    </a:lnTo>
                    <a:lnTo>
                      <a:pt x="758" y="294"/>
                    </a:lnTo>
                    <a:lnTo>
                      <a:pt x="974" y="146"/>
                    </a:lnTo>
                    <a:lnTo>
                      <a:pt x="1008" y="124"/>
                    </a:lnTo>
                    <a:lnTo>
                      <a:pt x="1046" y="104"/>
                    </a:lnTo>
                    <a:lnTo>
                      <a:pt x="1086" y="86"/>
                    </a:lnTo>
                    <a:lnTo>
                      <a:pt x="1128" y="70"/>
                    </a:lnTo>
                    <a:lnTo>
                      <a:pt x="1180" y="52"/>
                    </a:lnTo>
                    <a:lnTo>
                      <a:pt x="1228" y="38"/>
                    </a:lnTo>
                    <a:lnTo>
                      <a:pt x="1274" y="32"/>
                    </a:lnTo>
                    <a:lnTo>
                      <a:pt x="1296" y="30"/>
                    </a:lnTo>
                    <a:lnTo>
                      <a:pt x="1316" y="28"/>
                    </a:lnTo>
                    <a:lnTo>
                      <a:pt x="1336" y="30"/>
                    </a:lnTo>
                    <a:lnTo>
                      <a:pt x="1352" y="32"/>
                    </a:lnTo>
                    <a:lnTo>
                      <a:pt x="1368" y="34"/>
                    </a:lnTo>
                    <a:lnTo>
                      <a:pt x="1380" y="40"/>
                    </a:lnTo>
                    <a:lnTo>
                      <a:pt x="1388" y="46"/>
                    </a:lnTo>
                    <a:lnTo>
                      <a:pt x="1396" y="54"/>
                    </a:lnTo>
                    <a:lnTo>
                      <a:pt x="1400" y="62"/>
                    </a:lnTo>
                    <a:lnTo>
                      <a:pt x="1400" y="74"/>
                    </a:lnTo>
                    <a:lnTo>
                      <a:pt x="1400" y="82"/>
                    </a:lnTo>
                    <a:lnTo>
                      <a:pt x="1396" y="92"/>
                    </a:lnTo>
                    <a:lnTo>
                      <a:pt x="1388" y="104"/>
                    </a:lnTo>
                    <a:lnTo>
                      <a:pt x="1380" y="116"/>
                    </a:lnTo>
                    <a:lnTo>
                      <a:pt x="1354" y="148"/>
                    </a:lnTo>
                    <a:lnTo>
                      <a:pt x="1320" y="186"/>
                    </a:lnTo>
                    <a:lnTo>
                      <a:pt x="1284" y="224"/>
                    </a:lnTo>
                    <a:lnTo>
                      <a:pt x="1260" y="252"/>
                    </a:lnTo>
                    <a:lnTo>
                      <a:pt x="1244" y="272"/>
                    </a:lnTo>
                    <a:lnTo>
                      <a:pt x="1240" y="278"/>
                    </a:lnTo>
                    <a:lnTo>
                      <a:pt x="1240" y="282"/>
                    </a:lnTo>
                    <a:lnTo>
                      <a:pt x="1240" y="294"/>
                    </a:lnTo>
                    <a:lnTo>
                      <a:pt x="1244" y="296"/>
                    </a:lnTo>
                    <a:lnTo>
                      <a:pt x="1248" y="300"/>
                    </a:lnTo>
                    <a:lnTo>
                      <a:pt x="1256" y="302"/>
                    </a:lnTo>
                    <a:lnTo>
                      <a:pt x="1264" y="302"/>
                    </a:lnTo>
                    <a:lnTo>
                      <a:pt x="1276" y="302"/>
                    </a:lnTo>
                    <a:lnTo>
                      <a:pt x="1290" y="298"/>
                    </a:lnTo>
                    <a:lnTo>
                      <a:pt x="1306" y="294"/>
                    </a:lnTo>
                    <a:lnTo>
                      <a:pt x="1322" y="286"/>
                    </a:lnTo>
                    <a:lnTo>
                      <a:pt x="1398" y="254"/>
                    </a:lnTo>
                    <a:lnTo>
                      <a:pt x="1428" y="242"/>
                    </a:lnTo>
                    <a:lnTo>
                      <a:pt x="1462" y="232"/>
                    </a:lnTo>
                    <a:lnTo>
                      <a:pt x="1500" y="224"/>
                    </a:lnTo>
                    <a:lnTo>
                      <a:pt x="1538" y="216"/>
                    </a:lnTo>
                    <a:lnTo>
                      <a:pt x="1578" y="210"/>
                    </a:lnTo>
                    <a:lnTo>
                      <a:pt x="1620" y="206"/>
                    </a:lnTo>
                    <a:lnTo>
                      <a:pt x="1666" y="204"/>
                    </a:lnTo>
                    <a:lnTo>
                      <a:pt x="1714" y="204"/>
                    </a:lnTo>
                    <a:lnTo>
                      <a:pt x="1750" y="204"/>
                    </a:lnTo>
                    <a:lnTo>
                      <a:pt x="1784" y="208"/>
                    </a:lnTo>
                    <a:lnTo>
                      <a:pt x="1820" y="214"/>
                    </a:lnTo>
                    <a:lnTo>
                      <a:pt x="1854" y="220"/>
                    </a:lnTo>
                    <a:lnTo>
                      <a:pt x="1892" y="232"/>
                    </a:lnTo>
                    <a:lnTo>
                      <a:pt x="1908" y="238"/>
                    </a:lnTo>
                    <a:lnTo>
                      <a:pt x="1920" y="244"/>
                    </a:lnTo>
                    <a:lnTo>
                      <a:pt x="1930" y="250"/>
                    </a:lnTo>
                    <a:lnTo>
                      <a:pt x="1936" y="258"/>
                    </a:lnTo>
                    <a:lnTo>
                      <a:pt x="1940" y="266"/>
                    </a:lnTo>
                    <a:lnTo>
                      <a:pt x="1942" y="274"/>
                    </a:lnTo>
                    <a:close/>
                    <a:moveTo>
                      <a:pt x="1858" y="950"/>
                    </a:moveTo>
                    <a:lnTo>
                      <a:pt x="1858" y="950"/>
                    </a:lnTo>
                    <a:lnTo>
                      <a:pt x="1868" y="942"/>
                    </a:lnTo>
                    <a:lnTo>
                      <a:pt x="1886" y="924"/>
                    </a:lnTo>
                    <a:lnTo>
                      <a:pt x="1898" y="914"/>
                    </a:lnTo>
                    <a:lnTo>
                      <a:pt x="1912" y="908"/>
                    </a:lnTo>
                    <a:lnTo>
                      <a:pt x="1924" y="904"/>
                    </a:lnTo>
                    <a:lnTo>
                      <a:pt x="1938" y="902"/>
                    </a:lnTo>
                    <a:lnTo>
                      <a:pt x="1954" y="904"/>
                    </a:lnTo>
                    <a:lnTo>
                      <a:pt x="1968" y="910"/>
                    </a:lnTo>
                    <a:lnTo>
                      <a:pt x="1980" y="922"/>
                    </a:lnTo>
                    <a:lnTo>
                      <a:pt x="1990" y="936"/>
                    </a:lnTo>
                    <a:lnTo>
                      <a:pt x="1996" y="948"/>
                    </a:lnTo>
                    <a:lnTo>
                      <a:pt x="2000" y="960"/>
                    </a:lnTo>
                    <a:lnTo>
                      <a:pt x="2002" y="972"/>
                    </a:lnTo>
                    <a:lnTo>
                      <a:pt x="2002" y="984"/>
                    </a:lnTo>
                    <a:lnTo>
                      <a:pt x="2000" y="1008"/>
                    </a:lnTo>
                    <a:lnTo>
                      <a:pt x="1996" y="1028"/>
                    </a:lnTo>
                    <a:lnTo>
                      <a:pt x="1986" y="1048"/>
                    </a:lnTo>
                    <a:lnTo>
                      <a:pt x="1972" y="1066"/>
                    </a:lnTo>
                    <a:lnTo>
                      <a:pt x="1956" y="1082"/>
                    </a:lnTo>
                    <a:lnTo>
                      <a:pt x="1934" y="1098"/>
                    </a:lnTo>
                    <a:lnTo>
                      <a:pt x="1910" y="1110"/>
                    </a:lnTo>
                    <a:lnTo>
                      <a:pt x="1882" y="1122"/>
                    </a:lnTo>
                    <a:lnTo>
                      <a:pt x="1854" y="1130"/>
                    </a:lnTo>
                    <a:lnTo>
                      <a:pt x="1824" y="1136"/>
                    </a:lnTo>
                    <a:lnTo>
                      <a:pt x="1806" y="1132"/>
                    </a:lnTo>
                    <a:lnTo>
                      <a:pt x="1786" y="1130"/>
                    </a:lnTo>
                    <a:lnTo>
                      <a:pt x="1764" y="1132"/>
                    </a:lnTo>
                    <a:lnTo>
                      <a:pt x="1764" y="1142"/>
                    </a:lnTo>
                    <a:lnTo>
                      <a:pt x="1760" y="1142"/>
                    </a:lnTo>
                    <a:lnTo>
                      <a:pt x="1760" y="1146"/>
                    </a:lnTo>
                    <a:lnTo>
                      <a:pt x="1762" y="1150"/>
                    </a:lnTo>
                    <a:lnTo>
                      <a:pt x="1770" y="1156"/>
                    </a:lnTo>
                    <a:lnTo>
                      <a:pt x="1782" y="1160"/>
                    </a:lnTo>
                    <a:lnTo>
                      <a:pt x="1798" y="1164"/>
                    </a:lnTo>
                    <a:lnTo>
                      <a:pt x="1818" y="1180"/>
                    </a:lnTo>
                    <a:lnTo>
                      <a:pt x="1836" y="1196"/>
                    </a:lnTo>
                    <a:lnTo>
                      <a:pt x="1850" y="1212"/>
                    </a:lnTo>
                    <a:lnTo>
                      <a:pt x="1862" y="1230"/>
                    </a:lnTo>
                    <a:lnTo>
                      <a:pt x="1872" y="1248"/>
                    </a:lnTo>
                    <a:lnTo>
                      <a:pt x="1878" y="1266"/>
                    </a:lnTo>
                    <a:lnTo>
                      <a:pt x="1882" y="1286"/>
                    </a:lnTo>
                    <a:lnTo>
                      <a:pt x="1884" y="1306"/>
                    </a:lnTo>
                    <a:lnTo>
                      <a:pt x="1882" y="1322"/>
                    </a:lnTo>
                    <a:lnTo>
                      <a:pt x="1878" y="1338"/>
                    </a:lnTo>
                    <a:lnTo>
                      <a:pt x="1872" y="1356"/>
                    </a:lnTo>
                    <a:lnTo>
                      <a:pt x="1862" y="1372"/>
                    </a:lnTo>
                    <a:lnTo>
                      <a:pt x="1850" y="1388"/>
                    </a:lnTo>
                    <a:lnTo>
                      <a:pt x="1836" y="1404"/>
                    </a:lnTo>
                    <a:lnTo>
                      <a:pt x="1818" y="1422"/>
                    </a:lnTo>
                    <a:lnTo>
                      <a:pt x="1798" y="1438"/>
                    </a:lnTo>
                    <a:lnTo>
                      <a:pt x="1776" y="1452"/>
                    </a:lnTo>
                    <a:lnTo>
                      <a:pt x="1754" y="1468"/>
                    </a:lnTo>
                    <a:lnTo>
                      <a:pt x="1728" y="1482"/>
                    </a:lnTo>
                    <a:lnTo>
                      <a:pt x="1702" y="1496"/>
                    </a:lnTo>
                    <a:lnTo>
                      <a:pt x="1642" y="1522"/>
                    </a:lnTo>
                    <a:lnTo>
                      <a:pt x="1576" y="1548"/>
                    </a:lnTo>
                    <a:lnTo>
                      <a:pt x="1502" y="1572"/>
                    </a:lnTo>
                    <a:lnTo>
                      <a:pt x="1426" y="1592"/>
                    </a:lnTo>
                    <a:lnTo>
                      <a:pt x="1350" y="1610"/>
                    </a:lnTo>
                    <a:lnTo>
                      <a:pt x="1274" y="1624"/>
                    </a:lnTo>
                    <a:lnTo>
                      <a:pt x="1196" y="1636"/>
                    </a:lnTo>
                    <a:lnTo>
                      <a:pt x="1116" y="1644"/>
                    </a:lnTo>
                    <a:lnTo>
                      <a:pt x="1036" y="1650"/>
                    </a:lnTo>
                    <a:lnTo>
                      <a:pt x="956" y="1650"/>
                    </a:lnTo>
                    <a:lnTo>
                      <a:pt x="864" y="1648"/>
                    </a:lnTo>
                    <a:lnTo>
                      <a:pt x="776" y="1642"/>
                    </a:lnTo>
                    <a:lnTo>
                      <a:pt x="694" y="1632"/>
                    </a:lnTo>
                    <a:lnTo>
                      <a:pt x="616" y="1618"/>
                    </a:lnTo>
                    <a:lnTo>
                      <a:pt x="578" y="1610"/>
                    </a:lnTo>
                    <a:lnTo>
                      <a:pt x="542" y="1600"/>
                    </a:lnTo>
                    <a:lnTo>
                      <a:pt x="506" y="1590"/>
                    </a:lnTo>
                    <a:lnTo>
                      <a:pt x="472" y="1578"/>
                    </a:lnTo>
                    <a:lnTo>
                      <a:pt x="438" y="1566"/>
                    </a:lnTo>
                    <a:lnTo>
                      <a:pt x="406" y="1552"/>
                    </a:lnTo>
                    <a:lnTo>
                      <a:pt x="374" y="1536"/>
                    </a:lnTo>
                    <a:lnTo>
                      <a:pt x="344" y="1522"/>
                    </a:lnTo>
                    <a:lnTo>
                      <a:pt x="296" y="1492"/>
                    </a:lnTo>
                    <a:lnTo>
                      <a:pt x="274" y="1476"/>
                    </a:lnTo>
                    <a:lnTo>
                      <a:pt x="254" y="1462"/>
                    </a:lnTo>
                    <a:lnTo>
                      <a:pt x="234" y="1444"/>
                    </a:lnTo>
                    <a:lnTo>
                      <a:pt x="216" y="1428"/>
                    </a:lnTo>
                    <a:lnTo>
                      <a:pt x="200" y="1410"/>
                    </a:lnTo>
                    <a:lnTo>
                      <a:pt x="186" y="1394"/>
                    </a:lnTo>
                    <a:lnTo>
                      <a:pt x="174" y="1376"/>
                    </a:lnTo>
                    <a:lnTo>
                      <a:pt x="162" y="1358"/>
                    </a:lnTo>
                    <a:lnTo>
                      <a:pt x="152" y="1342"/>
                    </a:lnTo>
                    <a:lnTo>
                      <a:pt x="146" y="1324"/>
                    </a:lnTo>
                    <a:lnTo>
                      <a:pt x="140" y="1306"/>
                    </a:lnTo>
                    <a:lnTo>
                      <a:pt x="136" y="1290"/>
                    </a:lnTo>
                    <a:lnTo>
                      <a:pt x="132" y="1272"/>
                    </a:lnTo>
                    <a:lnTo>
                      <a:pt x="132" y="1254"/>
                    </a:lnTo>
                    <a:lnTo>
                      <a:pt x="134" y="1234"/>
                    </a:lnTo>
                    <a:lnTo>
                      <a:pt x="138" y="1212"/>
                    </a:lnTo>
                    <a:lnTo>
                      <a:pt x="148" y="1190"/>
                    </a:lnTo>
                    <a:lnTo>
                      <a:pt x="162" y="1168"/>
                    </a:lnTo>
                    <a:lnTo>
                      <a:pt x="178" y="1144"/>
                    </a:lnTo>
                    <a:lnTo>
                      <a:pt x="198" y="1122"/>
                    </a:lnTo>
                    <a:lnTo>
                      <a:pt x="220" y="1106"/>
                    </a:lnTo>
                    <a:lnTo>
                      <a:pt x="244" y="1092"/>
                    </a:lnTo>
                    <a:lnTo>
                      <a:pt x="242" y="1090"/>
                    </a:lnTo>
                    <a:lnTo>
                      <a:pt x="240" y="1088"/>
                    </a:lnTo>
                    <a:lnTo>
                      <a:pt x="230" y="1086"/>
                    </a:lnTo>
                    <a:lnTo>
                      <a:pt x="222" y="1086"/>
                    </a:lnTo>
                    <a:lnTo>
                      <a:pt x="214" y="1082"/>
                    </a:lnTo>
                    <a:lnTo>
                      <a:pt x="204" y="1080"/>
                    </a:lnTo>
                    <a:lnTo>
                      <a:pt x="192" y="1086"/>
                    </a:lnTo>
                    <a:lnTo>
                      <a:pt x="176" y="1090"/>
                    </a:lnTo>
                    <a:lnTo>
                      <a:pt x="156" y="1092"/>
                    </a:lnTo>
                    <a:lnTo>
                      <a:pt x="132" y="1094"/>
                    </a:lnTo>
                    <a:lnTo>
                      <a:pt x="116" y="1092"/>
                    </a:lnTo>
                    <a:lnTo>
                      <a:pt x="102" y="1088"/>
                    </a:lnTo>
                    <a:lnTo>
                      <a:pt x="90" y="1084"/>
                    </a:lnTo>
                    <a:lnTo>
                      <a:pt x="78" y="1076"/>
                    </a:lnTo>
                    <a:lnTo>
                      <a:pt x="66" y="1066"/>
                    </a:lnTo>
                    <a:lnTo>
                      <a:pt x="56" y="1054"/>
                    </a:lnTo>
                    <a:lnTo>
                      <a:pt x="48" y="1040"/>
                    </a:lnTo>
                    <a:lnTo>
                      <a:pt x="40" y="1024"/>
                    </a:lnTo>
                    <a:lnTo>
                      <a:pt x="34" y="1004"/>
                    </a:lnTo>
                    <a:lnTo>
                      <a:pt x="28" y="986"/>
                    </a:lnTo>
                    <a:lnTo>
                      <a:pt x="26" y="966"/>
                    </a:lnTo>
                    <a:lnTo>
                      <a:pt x="24" y="948"/>
                    </a:lnTo>
                    <a:lnTo>
                      <a:pt x="32" y="914"/>
                    </a:lnTo>
                    <a:lnTo>
                      <a:pt x="38" y="906"/>
                    </a:lnTo>
                    <a:lnTo>
                      <a:pt x="44" y="900"/>
                    </a:lnTo>
                    <a:lnTo>
                      <a:pt x="50" y="894"/>
                    </a:lnTo>
                    <a:lnTo>
                      <a:pt x="58" y="890"/>
                    </a:lnTo>
                    <a:lnTo>
                      <a:pt x="68" y="888"/>
                    </a:lnTo>
                    <a:lnTo>
                      <a:pt x="76" y="884"/>
                    </a:lnTo>
                    <a:lnTo>
                      <a:pt x="98" y="882"/>
                    </a:lnTo>
                    <a:lnTo>
                      <a:pt x="108" y="886"/>
                    </a:lnTo>
                    <a:lnTo>
                      <a:pt x="118" y="892"/>
                    </a:lnTo>
                    <a:lnTo>
                      <a:pt x="128" y="902"/>
                    </a:lnTo>
                    <a:lnTo>
                      <a:pt x="138" y="918"/>
                    </a:lnTo>
                    <a:lnTo>
                      <a:pt x="154" y="940"/>
                    </a:lnTo>
                    <a:lnTo>
                      <a:pt x="154" y="942"/>
                    </a:lnTo>
                    <a:lnTo>
                      <a:pt x="160" y="964"/>
                    </a:lnTo>
                    <a:lnTo>
                      <a:pt x="170" y="986"/>
                    </a:lnTo>
                    <a:lnTo>
                      <a:pt x="180" y="1008"/>
                    </a:lnTo>
                    <a:lnTo>
                      <a:pt x="192" y="1028"/>
                    </a:lnTo>
                    <a:lnTo>
                      <a:pt x="204" y="1042"/>
                    </a:lnTo>
                    <a:lnTo>
                      <a:pt x="216" y="1056"/>
                    </a:lnTo>
                    <a:lnTo>
                      <a:pt x="228" y="1070"/>
                    </a:lnTo>
                    <a:lnTo>
                      <a:pt x="242" y="1082"/>
                    </a:lnTo>
                    <a:lnTo>
                      <a:pt x="258" y="1092"/>
                    </a:lnTo>
                    <a:lnTo>
                      <a:pt x="272" y="1102"/>
                    </a:lnTo>
                    <a:lnTo>
                      <a:pt x="290" y="1112"/>
                    </a:lnTo>
                    <a:lnTo>
                      <a:pt x="308" y="1120"/>
                    </a:lnTo>
                    <a:lnTo>
                      <a:pt x="326" y="1126"/>
                    </a:lnTo>
                    <a:lnTo>
                      <a:pt x="346" y="1132"/>
                    </a:lnTo>
                    <a:lnTo>
                      <a:pt x="386" y="1142"/>
                    </a:lnTo>
                    <a:lnTo>
                      <a:pt x="432" y="1148"/>
                    </a:lnTo>
                    <a:lnTo>
                      <a:pt x="482" y="1150"/>
                    </a:lnTo>
                    <a:lnTo>
                      <a:pt x="508" y="1148"/>
                    </a:lnTo>
                    <a:lnTo>
                      <a:pt x="540" y="1144"/>
                    </a:lnTo>
                    <a:lnTo>
                      <a:pt x="574" y="1138"/>
                    </a:lnTo>
                    <a:lnTo>
                      <a:pt x="610" y="1128"/>
                    </a:lnTo>
                    <a:lnTo>
                      <a:pt x="654" y="1114"/>
                    </a:lnTo>
                    <a:lnTo>
                      <a:pt x="696" y="1098"/>
                    </a:lnTo>
                    <a:lnTo>
                      <a:pt x="738" y="1080"/>
                    </a:lnTo>
                    <a:lnTo>
                      <a:pt x="776" y="1058"/>
                    </a:lnTo>
                    <a:lnTo>
                      <a:pt x="818" y="1034"/>
                    </a:lnTo>
                    <a:lnTo>
                      <a:pt x="856" y="1006"/>
                    </a:lnTo>
                    <a:lnTo>
                      <a:pt x="888" y="978"/>
                    </a:lnTo>
                    <a:lnTo>
                      <a:pt x="916" y="950"/>
                    </a:lnTo>
                    <a:lnTo>
                      <a:pt x="938" y="918"/>
                    </a:lnTo>
                    <a:lnTo>
                      <a:pt x="948" y="904"/>
                    </a:lnTo>
                    <a:lnTo>
                      <a:pt x="956" y="888"/>
                    </a:lnTo>
                    <a:lnTo>
                      <a:pt x="962" y="870"/>
                    </a:lnTo>
                    <a:lnTo>
                      <a:pt x="968" y="854"/>
                    </a:lnTo>
                    <a:lnTo>
                      <a:pt x="974" y="836"/>
                    </a:lnTo>
                    <a:lnTo>
                      <a:pt x="976" y="820"/>
                    </a:lnTo>
                    <a:lnTo>
                      <a:pt x="1012" y="824"/>
                    </a:lnTo>
                    <a:lnTo>
                      <a:pt x="1058" y="832"/>
                    </a:lnTo>
                    <a:lnTo>
                      <a:pt x="1066" y="830"/>
                    </a:lnTo>
                    <a:lnTo>
                      <a:pt x="1070" y="828"/>
                    </a:lnTo>
                    <a:lnTo>
                      <a:pt x="1078" y="872"/>
                    </a:lnTo>
                    <a:lnTo>
                      <a:pt x="1080" y="884"/>
                    </a:lnTo>
                    <a:lnTo>
                      <a:pt x="1084" y="898"/>
                    </a:lnTo>
                    <a:lnTo>
                      <a:pt x="1090" y="914"/>
                    </a:lnTo>
                    <a:lnTo>
                      <a:pt x="1100" y="932"/>
                    </a:lnTo>
                    <a:lnTo>
                      <a:pt x="1116" y="956"/>
                    </a:lnTo>
                    <a:lnTo>
                      <a:pt x="1134" y="978"/>
                    </a:lnTo>
                    <a:lnTo>
                      <a:pt x="1154" y="998"/>
                    </a:lnTo>
                    <a:lnTo>
                      <a:pt x="1176" y="1018"/>
                    </a:lnTo>
                    <a:lnTo>
                      <a:pt x="1212" y="1044"/>
                    </a:lnTo>
                    <a:lnTo>
                      <a:pt x="1250" y="1066"/>
                    </a:lnTo>
                    <a:lnTo>
                      <a:pt x="1290" y="1086"/>
                    </a:lnTo>
                    <a:lnTo>
                      <a:pt x="1334" y="1102"/>
                    </a:lnTo>
                    <a:lnTo>
                      <a:pt x="1380" y="1114"/>
                    </a:lnTo>
                    <a:lnTo>
                      <a:pt x="1430" y="1122"/>
                    </a:lnTo>
                    <a:lnTo>
                      <a:pt x="1482" y="1126"/>
                    </a:lnTo>
                    <a:lnTo>
                      <a:pt x="1536" y="1128"/>
                    </a:lnTo>
                    <a:lnTo>
                      <a:pt x="1562" y="1128"/>
                    </a:lnTo>
                    <a:lnTo>
                      <a:pt x="1586" y="1126"/>
                    </a:lnTo>
                    <a:lnTo>
                      <a:pt x="1610" y="1122"/>
                    </a:lnTo>
                    <a:lnTo>
                      <a:pt x="1634" y="1118"/>
                    </a:lnTo>
                    <a:lnTo>
                      <a:pt x="1656" y="1112"/>
                    </a:lnTo>
                    <a:lnTo>
                      <a:pt x="1678" y="1106"/>
                    </a:lnTo>
                    <a:lnTo>
                      <a:pt x="1698" y="1098"/>
                    </a:lnTo>
                    <a:lnTo>
                      <a:pt x="1718" y="1088"/>
                    </a:lnTo>
                    <a:lnTo>
                      <a:pt x="1738" y="1078"/>
                    </a:lnTo>
                    <a:lnTo>
                      <a:pt x="1756" y="1066"/>
                    </a:lnTo>
                    <a:lnTo>
                      <a:pt x="1772" y="1052"/>
                    </a:lnTo>
                    <a:lnTo>
                      <a:pt x="1790" y="1038"/>
                    </a:lnTo>
                    <a:lnTo>
                      <a:pt x="1806" y="1022"/>
                    </a:lnTo>
                    <a:lnTo>
                      <a:pt x="1820" y="1006"/>
                    </a:lnTo>
                    <a:lnTo>
                      <a:pt x="1834" y="988"/>
                    </a:lnTo>
                    <a:lnTo>
                      <a:pt x="1848" y="968"/>
                    </a:lnTo>
                    <a:lnTo>
                      <a:pt x="1858" y="950"/>
                    </a:lnTo>
                    <a:close/>
                    <a:moveTo>
                      <a:pt x="1880" y="786"/>
                    </a:moveTo>
                    <a:lnTo>
                      <a:pt x="1880" y="786"/>
                    </a:lnTo>
                    <a:lnTo>
                      <a:pt x="1878" y="808"/>
                    </a:lnTo>
                    <a:lnTo>
                      <a:pt x="1874" y="828"/>
                    </a:lnTo>
                    <a:lnTo>
                      <a:pt x="1868" y="848"/>
                    </a:lnTo>
                    <a:lnTo>
                      <a:pt x="1862" y="866"/>
                    </a:lnTo>
                    <a:lnTo>
                      <a:pt x="1854" y="886"/>
                    </a:lnTo>
                    <a:lnTo>
                      <a:pt x="1844" y="906"/>
                    </a:lnTo>
                    <a:lnTo>
                      <a:pt x="1834" y="926"/>
                    </a:lnTo>
                    <a:lnTo>
                      <a:pt x="1822" y="944"/>
                    </a:lnTo>
                    <a:lnTo>
                      <a:pt x="1808" y="962"/>
                    </a:lnTo>
                    <a:lnTo>
                      <a:pt x="1794" y="980"/>
                    </a:lnTo>
                    <a:lnTo>
                      <a:pt x="1778" y="996"/>
                    </a:lnTo>
                    <a:lnTo>
                      <a:pt x="1762" y="1010"/>
                    </a:lnTo>
                    <a:lnTo>
                      <a:pt x="1746" y="1024"/>
                    </a:lnTo>
                    <a:lnTo>
                      <a:pt x="1728" y="1036"/>
                    </a:lnTo>
                    <a:lnTo>
                      <a:pt x="1708" y="1046"/>
                    </a:lnTo>
                    <a:lnTo>
                      <a:pt x="1688" y="1056"/>
                    </a:lnTo>
                    <a:lnTo>
                      <a:pt x="1668" y="1066"/>
                    </a:lnTo>
                    <a:lnTo>
                      <a:pt x="1646" y="1074"/>
                    </a:lnTo>
                    <a:lnTo>
                      <a:pt x="1624" y="1080"/>
                    </a:lnTo>
                    <a:lnTo>
                      <a:pt x="1600" y="1084"/>
                    </a:lnTo>
                    <a:lnTo>
                      <a:pt x="1576" y="1088"/>
                    </a:lnTo>
                    <a:lnTo>
                      <a:pt x="1552" y="1092"/>
                    </a:lnTo>
                    <a:lnTo>
                      <a:pt x="1526" y="1094"/>
                    </a:lnTo>
                    <a:lnTo>
                      <a:pt x="1498" y="1094"/>
                    </a:lnTo>
                    <a:lnTo>
                      <a:pt x="1446" y="1092"/>
                    </a:lnTo>
                    <a:lnTo>
                      <a:pt x="1398" y="1086"/>
                    </a:lnTo>
                    <a:lnTo>
                      <a:pt x="1352" y="1076"/>
                    </a:lnTo>
                    <a:lnTo>
                      <a:pt x="1308" y="1062"/>
                    </a:lnTo>
                    <a:lnTo>
                      <a:pt x="1270" y="1046"/>
                    </a:lnTo>
                    <a:lnTo>
                      <a:pt x="1250" y="1036"/>
                    </a:lnTo>
                    <a:lnTo>
                      <a:pt x="1232" y="1024"/>
                    </a:lnTo>
                    <a:lnTo>
                      <a:pt x="1216" y="1012"/>
                    </a:lnTo>
                    <a:lnTo>
                      <a:pt x="1198" y="998"/>
                    </a:lnTo>
                    <a:lnTo>
                      <a:pt x="1182" y="984"/>
                    </a:lnTo>
                    <a:lnTo>
                      <a:pt x="1168" y="970"/>
                    </a:lnTo>
                    <a:lnTo>
                      <a:pt x="1148" y="948"/>
                    </a:lnTo>
                    <a:lnTo>
                      <a:pt x="1132" y="924"/>
                    </a:lnTo>
                    <a:lnTo>
                      <a:pt x="1116" y="900"/>
                    </a:lnTo>
                    <a:lnTo>
                      <a:pt x="1102" y="874"/>
                    </a:lnTo>
                    <a:lnTo>
                      <a:pt x="1090" y="838"/>
                    </a:lnTo>
                    <a:lnTo>
                      <a:pt x="1086" y="824"/>
                    </a:lnTo>
                    <a:lnTo>
                      <a:pt x="1086" y="810"/>
                    </a:lnTo>
                    <a:lnTo>
                      <a:pt x="1086" y="800"/>
                    </a:lnTo>
                    <a:lnTo>
                      <a:pt x="1090" y="786"/>
                    </a:lnTo>
                    <a:lnTo>
                      <a:pt x="1102" y="748"/>
                    </a:lnTo>
                    <a:lnTo>
                      <a:pt x="1116" y="718"/>
                    </a:lnTo>
                    <a:lnTo>
                      <a:pt x="1130" y="688"/>
                    </a:lnTo>
                    <a:lnTo>
                      <a:pt x="1148" y="660"/>
                    </a:lnTo>
                    <a:lnTo>
                      <a:pt x="1168" y="634"/>
                    </a:lnTo>
                    <a:lnTo>
                      <a:pt x="1186" y="614"/>
                    </a:lnTo>
                    <a:lnTo>
                      <a:pt x="1204" y="596"/>
                    </a:lnTo>
                    <a:lnTo>
                      <a:pt x="1222" y="580"/>
                    </a:lnTo>
                    <a:lnTo>
                      <a:pt x="1242" y="564"/>
                    </a:lnTo>
                    <a:lnTo>
                      <a:pt x="1264" y="550"/>
                    </a:lnTo>
                    <a:lnTo>
                      <a:pt x="1286" y="536"/>
                    </a:lnTo>
                    <a:lnTo>
                      <a:pt x="1308" y="524"/>
                    </a:lnTo>
                    <a:lnTo>
                      <a:pt x="1332" y="514"/>
                    </a:lnTo>
                    <a:lnTo>
                      <a:pt x="1356" y="504"/>
                    </a:lnTo>
                    <a:lnTo>
                      <a:pt x="1382" y="496"/>
                    </a:lnTo>
                    <a:lnTo>
                      <a:pt x="1408" y="488"/>
                    </a:lnTo>
                    <a:lnTo>
                      <a:pt x="1436" y="484"/>
                    </a:lnTo>
                    <a:lnTo>
                      <a:pt x="1464" y="478"/>
                    </a:lnTo>
                    <a:lnTo>
                      <a:pt x="1494" y="476"/>
                    </a:lnTo>
                    <a:lnTo>
                      <a:pt x="1524" y="474"/>
                    </a:lnTo>
                    <a:lnTo>
                      <a:pt x="1556" y="474"/>
                    </a:lnTo>
                    <a:lnTo>
                      <a:pt x="1604" y="476"/>
                    </a:lnTo>
                    <a:lnTo>
                      <a:pt x="1626" y="478"/>
                    </a:lnTo>
                    <a:lnTo>
                      <a:pt x="1648" y="482"/>
                    </a:lnTo>
                    <a:lnTo>
                      <a:pt x="1668" y="488"/>
                    </a:lnTo>
                    <a:lnTo>
                      <a:pt x="1688" y="494"/>
                    </a:lnTo>
                    <a:lnTo>
                      <a:pt x="1708" y="502"/>
                    </a:lnTo>
                    <a:lnTo>
                      <a:pt x="1726" y="510"/>
                    </a:lnTo>
                    <a:lnTo>
                      <a:pt x="1742" y="520"/>
                    </a:lnTo>
                    <a:lnTo>
                      <a:pt x="1758" y="530"/>
                    </a:lnTo>
                    <a:lnTo>
                      <a:pt x="1774" y="542"/>
                    </a:lnTo>
                    <a:lnTo>
                      <a:pt x="1788" y="556"/>
                    </a:lnTo>
                    <a:lnTo>
                      <a:pt x="1802" y="570"/>
                    </a:lnTo>
                    <a:lnTo>
                      <a:pt x="1814" y="584"/>
                    </a:lnTo>
                    <a:lnTo>
                      <a:pt x="1826" y="602"/>
                    </a:lnTo>
                    <a:lnTo>
                      <a:pt x="1836" y="618"/>
                    </a:lnTo>
                    <a:lnTo>
                      <a:pt x="1846" y="638"/>
                    </a:lnTo>
                    <a:lnTo>
                      <a:pt x="1856" y="660"/>
                    </a:lnTo>
                    <a:lnTo>
                      <a:pt x="1864" y="680"/>
                    </a:lnTo>
                    <a:lnTo>
                      <a:pt x="1870" y="700"/>
                    </a:lnTo>
                    <a:lnTo>
                      <a:pt x="1874" y="722"/>
                    </a:lnTo>
                    <a:lnTo>
                      <a:pt x="1878" y="744"/>
                    </a:lnTo>
                    <a:lnTo>
                      <a:pt x="1880" y="764"/>
                    </a:lnTo>
                    <a:lnTo>
                      <a:pt x="1880" y="786"/>
                    </a:lnTo>
                    <a:close/>
                    <a:moveTo>
                      <a:pt x="978" y="798"/>
                    </a:moveTo>
                    <a:lnTo>
                      <a:pt x="978" y="798"/>
                    </a:lnTo>
                    <a:lnTo>
                      <a:pt x="978" y="780"/>
                    </a:lnTo>
                    <a:lnTo>
                      <a:pt x="978" y="756"/>
                    </a:lnTo>
                    <a:lnTo>
                      <a:pt x="982" y="762"/>
                    </a:lnTo>
                    <a:lnTo>
                      <a:pt x="986" y="768"/>
                    </a:lnTo>
                    <a:lnTo>
                      <a:pt x="990" y="758"/>
                    </a:lnTo>
                    <a:lnTo>
                      <a:pt x="996" y="750"/>
                    </a:lnTo>
                    <a:lnTo>
                      <a:pt x="1002" y="744"/>
                    </a:lnTo>
                    <a:lnTo>
                      <a:pt x="1010" y="740"/>
                    </a:lnTo>
                    <a:lnTo>
                      <a:pt x="1018" y="738"/>
                    </a:lnTo>
                    <a:lnTo>
                      <a:pt x="1028" y="736"/>
                    </a:lnTo>
                    <a:lnTo>
                      <a:pt x="1036" y="738"/>
                    </a:lnTo>
                    <a:lnTo>
                      <a:pt x="1046" y="738"/>
                    </a:lnTo>
                    <a:lnTo>
                      <a:pt x="1052" y="742"/>
                    </a:lnTo>
                    <a:lnTo>
                      <a:pt x="1058" y="748"/>
                    </a:lnTo>
                    <a:lnTo>
                      <a:pt x="1068" y="754"/>
                    </a:lnTo>
                    <a:lnTo>
                      <a:pt x="1064" y="768"/>
                    </a:lnTo>
                    <a:lnTo>
                      <a:pt x="1064" y="778"/>
                    </a:lnTo>
                    <a:lnTo>
                      <a:pt x="1064" y="786"/>
                    </a:lnTo>
                    <a:lnTo>
                      <a:pt x="1066" y="800"/>
                    </a:lnTo>
                    <a:lnTo>
                      <a:pt x="1060" y="796"/>
                    </a:lnTo>
                    <a:lnTo>
                      <a:pt x="1054" y="794"/>
                    </a:lnTo>
                    <a:lnTo>
                      <a:pt x="1036" y="792"/>
                    </a:lnTo>
                    <a:lnTo>
                      <a:pt x="1002" y="792"/>
                    </a:lnTo>
                    <a:lnTo>
                      <a:pt x="988" y="794"/>
                    </a:lnTo>
                    <a:lnTo>
                      <a:pt x="978" y="798"/>
                    </a:lnTo>
                    <a:close/>
                    <a:moveTo>
                      <a:pt x="918" y="612"/>
                    </a:moveTo>
                    <a:lnTo>
                      <a:pt x="918" y="612"/>
                    </a:lnTo>
                    <a:lnTo>
                      <a:pt x="926" y="630"/>
                    </a:lnTo>
                    <a:lnTo>
                      <a:pt x="934" y="650"/>
                    </a:lnTo>
                    <a:lnTo>
                      <a:pt x="940" y="668"/>
                    </a:lnTo>
                    <a:lnTo>
                      <a:pt x="946" y="690"/>
                    </a:lnTo>
                    <a:lnTo>
                      <a:pt x="950" y="710"/>
                    </a:lnTo>
                    <a:lnTo>
                      <a:pt x="954" y="732"/>
                    </a:lnTo>
                    <a:lnTo>
                      <a:pt x="956" y="756"/>
                    </a:lnTo>
                    <a:lnTo>
                      <a:pt x="956" y="780"/>
                    </a:lnTo>
                    <a:lnTo>
                      <a:pt x="954" y="796"/>
                    </a:lnTo>
                    <a:lnTo>
                      <a:pt x="954" y="812"/>
                    </a:lnTo>
                    <a:lnTo>
                      <a:pt x="950" y="828"/>
                    </a:lnTo>
                    <a:lnTo>
                      <a:pt x="946" y="844"/>
                    </a:lnTo>
                    <a:lnTo>
                      <a:pt x="940" y="860"/>
                    </a:lnTo>
                    <a:lnTo>
                      <a:pt x="934" y="874"/>
                    </a:lnTo>
                    <a:lnTo>
                      <a:pt x="916" y="904"/>
                    </a:lnTo>
                    <a:lnTo>
                      <a:pt x="894" y="934"/>
                    </a:lnTo>
                    <a:lnTo>
                      <a:pt x="868" y="962"/>
                    </a:lnTo>
                    <a:lnTo>
                      <a:pt x="836" y="990"/>
                    </a:lnTo>
                    <a:lnTo>
                      <a:pt x="800" y="1018"/>
                    </a:lnTo>
                    <a:lnTo>
                      <a:pt x="760" y="1044"/>
                    </a:lnTo>
                    <a:lnTo>
                      <a:pt x="720" y="1064"/>
                    </a:lnTo>
                    <a:lnTo>
                      <a:pt x="678" y="1082"/>
                    </a:lnTo>
                    <a:lnTo>
                      <a:pt x="634" y="1098"/>
                    </a:lnTo>
                    <a:lnTo>
                      <a:pt x="590" y="1110"/>
                    </a:lnTo>
                    <a:lnTo>
                      <a:pt x="546" y="1118"/>
                    </a:lnTo>
                    <a:lnTo>
                      <a:pt x="498" y="1122"/>
                    </a:lnTo>
                    <a:lnTo>
                      <a:pt x="450" y="1124"/>
                    </a:lnTo>
                    <a:lnTo>
                      <a:pt x="412" y="1122"/>
                    </a:lnTo>
                    <a:lnTo>
                      <a:pt x="376" y="1118"/>
                    </a:lnTo>
                    <a:lnTo>
                      <a:pt x="342" y="1110"/>
                    </a:lnTo>
                    <a:lnTo>
                      <a:pt x="312" y="1098"/>
                    </a:lnTo>
                    <a:lnTo>
                      <a:pt x="284" y="1084"/>
                    </a:lnTo>
                    <a:lnTo>
                      <a:pt x="258" y="1064"/>
                    </a:lnTo>
                    <a:lnTo>
                      <a:pt x="236" y="1044"/>
                    </a:lnTo>
                    <a:lnTo>
                      <a:pt x="216" y="1018"/>
                    </a:lnTo>
                    <a:lnTo>
                      <a:pt x="198" y="988"/>
                    </a:lnTo>
                    <a:lnTo>
                      <a:pt x="184" y="956"/>
                    </a:lnTo>
                    <a:lnTo>
                      <a:pt x="178" y="942"/>
                    </a:lnTo>
                    <a:lnTo>
                      <a:pt x="176" y="928"/>
                    </a:lnTo>
                    <a:lnTo>
                      <a:pt x="174" y="914"/>
                    </a:lnTo>
                    <a:lnTo>
                      <a:pt x="172" y="898"/>
                    </a:lnTo>
                    <a:lnTo>
                      <a:pt x="174" y="890"/>
                    </a:lnTo>
                    <a:lnTo>
                      <a:pt x="180" y="876"/>
                    </a:lnTo>
                    <a:lnTo>
                      <a:pt x="198" y="828"/>
                    </a:lnTo>
                    <a:lnTo>
                      <a:pt x="216" y="788"/>
                    </a:lnTo>
                    <a:lnTo>
                      <a:pt x="236" y="750"/>
                    </a:lnTo>
                    <a:lnTo>
                      <a:pt x="258" y="714"/>
                    </a:lnTo>
                    <a:lnTo>
                      <a:pt x="280" y="680"/>
                    </a:lnTo>
                    <a:lnTo>
                      <a:pt x="300" y="654"/>
                    </a:lnTo>
                    <a:lnTo>
                      <a:pt x="318" y="630"/>
                    </a:lnTo>
                    <a:lnTo>
                      <a:pt x="338" y="608"/>
                    </a:lnTo>
                    <a:lnTo>
                      <a:pt x="358" y="586"/>
                    </a:lnTo>
                    <a:lnTo>
                      <a:pt x="380" y="568"/>
                    </a:lnTo>
                    <a:lnTo>
                      <a:pt x="400" y="550"/>
                    </a:lnTo>
                    <a:lnTo>
                      <a:pt x="422" y="534"/>
                    </a:lnTo>
                    <a:lnTo>
                      <a:pt x="444" y="520"/>
                    </a:lnTo>
                    <a:lnTo>
                      <a:pt x="466" y="508"/>
                    </a:lnTo>
                    <a:lnTo>
                      <a:pt x="488" y="496"/>
                    </a:lnTo>
                    <a:lnTo>
                      <a:pt x="512" y="488"/>
                    </a:lnTo>
                    <a:lnTo>
                      <a:pt x="536" y="480"/>
                    </a:lnTo>
                    <a:lnTo>
                      <a:pt x="560" y="474"/>
                    </a:lnTo>
                    <a:lnTo>
                      <a:pt x="584" y="470"/>
                    </a:lnTo>
                    <a:lnTo>
                      <a:pt x="610" y="468"/>
                    </a:lnTo>
                    <a:lnTo>
                      <a:pt x="634" y="466"/>
                    </a:lnTo>
                    <a:lnTo>
                      <a:pt x="684" y="470"/>
                    </a:lnTo>
                    <a:lnTo>
                      <a:pt x="708" y="472"/>
                    </a:lnTo>
                    <a:lnTo>
                      <a:pt x="730" y="476"/>
                    </a:lnTo>
                    <a:lnTo>
                      <a:pt x="752" y="482"/>
                    </a:lnTo>
                    <a:lnTo>
                      <a:pt x="772" y="488"/>
                    </a:lnTo>
                    <a:lnTo>
                      <a:pt x="790" y="494"/>
                    </a:lnTo>
                    <a:lnTo>
                      <a:pt x="810" y="504"/>
                    </a:lnTo>
                    <a:lnTo>
                      <a:pt x="826" y="512"/>
                    </a:lnTo>
                    <a:lnTo>
                      <a:pt x="842" y="524"/>
                    </a:lnTo>
                    <a:lnTo>
                      <a:pt x="858" y="536"/>
                    </a:lnTo>
                    <a:lnTo>
                      <a:pt x="872" y="548"/>
                    </a:lnTo>
                    <a:lnTo>
                      <a:pt x="884" y="564"/>
                    </a:lnTo>
                    <a:lnTo>
                      <a:pt x="896" y="578"/>
                    </a:lnTo>
                    <a:lnTo>
                      <a:pt x="908" y="594"/>
                    </a:lnTo>
                    <a:lnTo>
                      <a:pt x="918" y="612"/>
                    </a:lnTo>
                    <a:close/>
                    <a:moveTo>
                      <a:pt x="226" y="462"/>
                    </a:moveTo>
                    <a:lnTo>
                      <a:pt x="226" y="462"/>
                    </a:lnTo>
                    <a:lnTo>
                      <a:pt x="228" y="458"/>
                    </a:lnTo>
                    <a:lnTo>
                      <a:pt x="232" y="454"/>
                    </a:lnTo>
                    <a:lnTo>
                      <a:pt x="246" y="442"/>
                    </a:lnTo>
                    <a:lnTo>
                      <a:pt x="258" y="434"/>
                    </a:lnTo>
                    <a:lnTo>
                      <a:pt x="272" y="428"/>
                    </a:lnTo>
                    <a:lnTo>
                      <a:pt x="288" y="424"/>
                    </a:lnTo>
                    <a:lnTo>
                      <a:pt x="304" y="422"/>
                    </a:lnTo>
                    <a:lnTo>
                      <a:pt x="336" y="424"/>
                    </a:lnTo>
                    <a:lnTo>
                      <a:pt x="350" y="428"/>
                    </a:lnTo>
                    <a:lnTo>
                      <a:pt x="364" y="432"/>
                    </a:lnTo>
                    <a:lnTo>
                      <a:pt x="376" y="436"/>
                    </a:lnTo>
                    <a:lnTo>
                      <a:pt x="388" y="442"/>
                    </a:lnTo>
                    <a:lnTo>
                      <a:pt x="400" y="450"/>
                    </a:lnTo>
                    <a:lnTo>
                      <a:pt x="410" y="458"/>
                    </a:lnTo>
                    <a:lnTo>
                      <a:pt x="428" y="474"/>
                    </a:lnTo>
                    <a:lnTo>
                      <a:pt x="442" y="492"/>
                    </a:lnTo>
                    <a:lnTo>
                      <a:pt x="444" y="492"/>
                    </a:lnTo>
                    <a:lnTo>
                      <a:pt x="446" y="496"/>
                    </a:lnTo>
                    <a:lnTo>
                      <a:pt x="452" y="498"/>
                    </a:lnTo>
                    <a:lnTo>
                      <a:pt x="428" y="512"/>
                    </a:lnTo>
                    <a:lnTo>
                      <a:pt x="406" y="526"/>
                    </a:lnTo>
                    <a:lnTo>
                      <a:pt x="382" y="542"/>
                    </a:lnTo>
                    <a:lnTo>
                      <a:pt x="360" y="560"/>
                    </a:lnTo>
                    <a:lnTo>
                      <a:pt x="338" y="580"/>
                    </a:lnTo>
                    <a:lnTo>
                      <a:pt x="318" y="600"/>
                    </a:lnTo>
                    <a:lnTo>
                      <a:pt x="296" y="622"/>
                    </a:lnTo>
                    <a:lnTo>
                      <a:pt x="276" y="646"/>
                    </a:lnTo>
                    <a:lnTo>
                      <a:pt x="240" y="694"/>
                    </a:lnTo>
                    <a:lnTo>
                      <a:pt x="224" y="718"/>
                    </a:lnTo>
                    <a:lnTo>
                      <a:pt x="208" y="742"/>
                    </a:lnTo>
                    <a:lnTo>
                      <a:pt x="204" y="738"/>
                    </a:lnTo>
                    <a:lnTo>
                      <a:pt x="182" y="744"/>
                    </a:lnTo>
                    <a:lnTo>
                      <a:pt x="164" y="746"/>
                    </a:lnTo>
                    <a:lnTo>
                      <a:pt x="156" y="746"/>
                    </a:lnTo>
                    <a:lnTo>
                      <a:pt x="148" y="744"/>
                    </a:lnTo>
                    <a:lnTo>
                      <a:pt x="140" y="742"/>
                    </a:lnTo>
                    <a:lnTo>
                      <a:pt x="134" y="738"/>
                    </a:lnTo>
                    <a:lnTo>
                      <a:pt x="126" y="730"/>
                    </a:lnTo>
                    <a:lnTo>
                      <a:pt x="120" y="724"/>
                    </a:lnTo>
                    <a:lnTo>
                      <a:pt x="116" y="716"/>
                    </a:lnTo>
                    <a:lnTo>
                      <a:pt x="116" y="708"/>
                    </a:lnTo>
                    <a:lnTo>
                      <a:pt x="118" y="690"/>
                    </a:lnTo>
                    <a:lnTo>
                      <a:pt x="122" y="674"/>
                    </a:lnTo>
                    <a:lnTo>
                      <a:pt x="130" y="660"/>
                    </a:lnTo>
                    <a:lnTo>
                      <a:pt x="142" y="646"/>
                    </a:lnTo>
                    <a:lnTo>
                      <a:pt x="156" y="632"/>
                    </a:lnTo>
                    <a:lnTo>
                      <a:pt x="174" y="620"/>
                    </a:lnTo>
                    <a:lnTo>
                      <a:pt x="196" y="610"/>
                    </a:lnTo>
                    <a:lnTo>
                      <a:pt x="220" y="600"/>
                    </a:lnTo>
                    <a:lnTo>
                      <a:pt x="248" y="592"/>
                    </a:lnTo>
                    <a:lnTo>
                      <a:pt x="292" y="580"/>
                    </a:lnTo>
                    <a:lnTo>
                      <a:pt x="306" y="576"/>
                    </a:lnTo>
                    <a:lnTo>
                      <a:pt x="316" y="574"/>
                    </a:lnTo>
                    <a:lnTo>
                      <a:pt x="322" y="570"/>
                    </a:lnTo>
                    <a:lnTo>
                      <a:pt x="324" y="566"/>
                    </a:lnTo>
                    <a:lnTo>
                      <a:pt x="300" y="550"/>
                    </a:lnTo>
                    <a:lnTo>
                      <a:pt x="276" y="530"/>
                    </a:lnTo>
                    <a:lnTo>
                      <a:pt x="254" y="510"/>
                    </a:lnTo>
                    <a:lnTo>
                      <a:pt x="240" y="494"/>
                    </a:lnTo>
                    <a:lnTo>
                      <a:pt x="230" y="478"/>
                    </a:lnTo>
                    <a:lnTo>
                      <a:pt x="228" y="470"/>
                    </a:lnTo>
                    <a:lnTo>
                      <a:pt x="226" y="4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25" name="Freeform 7"/>
              <p:cNvSpPr>
                <a:spLocks/>
              </p:cNvSpPr>
              <p:nvPr/>
            </p:nvSpPr>
            <p:spPr bwMode="auto">
              <a:xfrm>
                <a:off x="7475024" y="2536527"/>
                <a:ext cx="1190332" cy="474567"/>
              </a:xfrm>
              <a:custGeom>
                <a:avLst/>
                <a:gdLst>
                  <a:gd name="T0" fmla="*/ 1474 w 1520"/>
                  <a:gd name="T1" fmla="*/ 266 h 606"/>
                  <a:gd name="T2" fmla="*/ 1486 w 1520"/>
                  <a:gd name="T3" fmla="*/ 238 h 606"/>
                  <a:gd name="T4" fmla="*/ 1438 w 1520"/>
                  <a:gd name="T5" fmla="*/ 204 h 606"/>
                  <a:gd name="T6" fmla="*/ 1296 w 1520"/>
                  <a:gd name="T7" fmla="*/ 176 h 606"/>
                  <a:gd name="T8" fmla="*/ 1124 w 1520"/>
                  <a:gd name="T9" fmla="*/ 182 h 606"/>
                  <a:gd name="T10" fmla="*/ 944 w 1520"/>
                  <a:gd name="T11" fmla="*/ 226 h 606"/>
                  <a:gd name="T12" fmla="*/ 836 w 1520"/>
                  <a:gd name="T13" fmla="*/ 270 h 606"/>
                  <a:gd name="T14" fmla="*/ 794 w 1520"/>
                  <a:gd name="T15" fmla="*/ 272 h 606"/>
                  <a:gd name="T16" fmla="*/ 786 w 1520"/>
                  <a:gd name="T17" fmla="*/ 254 h 606"/>
                  <a:gd name="T18" fmla="*/ 866 w 1520"/>
                  <a:gd name="T19" fmla="*/ 158 h 606"/>
                  <a:gd name="T20" fmla="*/ 942 w 1520"/>
                  <a:gd name="T21" fmla="*/ 64 h 606"/>
                  <a:gd name="T22" fmla="*/ 942 w 1520"/>
                  <a:gd name="T23" fmla="*/ 26 h 606"/>
                  <a:gd name="T24" fmla="*/ 882 w 1520"/>
                  <a:gd name="T25" fmla="*/ 2 h 606"/>
                  <a:gd name="T26" fmla="*/ 774 w 1520"/>
                  <a:gd name="T27" fmla="*/ 10 h 606"/>
                  <a:gd name="T28" fmla="*/ 592 w 1520"/>
                  <a:gd name="T29" fmla="*/ 76 h 606"/>
                  <a:gd name="T30" fmla="*/ 284 w 1520"/>
                  <a:gd name="T31" fmla="*/ 266 h 606"/>
                  <a:gd name="T32" fmla="*/ 326 w 1520"/>
                  <a:gd name="T33" fmla="*/ 156 h 606"/>
                  <a:gd name="T34" fmla="*/ 340 w 1520"/>
                  <a:gd name="T35" fmla="*/ 84 h 606"/>
                  <a:gd name="T36" fmla="*/ 322 w 1520"/>
                  <a:gd name="T37" fmla="*/ 64 h 606"/>
                  <a:gd name="T38" fmla="*/ 262 w 1520"/>
                  <a:gd name="T39" fmla="*/ 74 h 606"/>
                  <a:gd name="T40" fmla="*/ 148 w 1520"/>
                  <a:gd name="T41" fmla="*/ 158 h 606"/>
                  <a:gd name="T42" fmla="*/ 56 w 1520"/>
                  <a:gd name="T43" fmla="*/ 296 h 606"/>
                  <a:gd name="T44" fmla="*/ 2 w 1520"/>
                  <a:gd name="T45" fmla="*/ 428 h 606"/>
                  <a:gd name="T46" fmla="*/ 8 w 1520"/>
                  <a:gd name="T47" fmla="*/ 464 h 606"/>
                  <a:gd name="T48" fmla="*/ 184 w 1520"/>
                  <a:gd name="T49" fmla="*/ 414 h 606"/>
                  <a:gd name="T50" fmla="*/ 282 w 1520"/>
                  <a:gd name="T51" fmla="*/ 418 h 606"/>
                  <a:gd name="T52" fmla="*/ 416 w 1520"/>
                  <a:gd name="T53" fmla="*/ 478 h 606"/>
                  <a:gd name="T54" fmla="*/ 432 w 1520"/>
                  <a:gd name="T55" fmla="*/ 504 h 606"/>
                  <a:gd name="T56" fmla="*/ 474 w 1520"/>
                  <a:gd name="T57" fmla="*/ 528 h 606"/>
                  <a:gd name="T58" fmla="*/ 496 w 1520"/>
                  <a:gd name="T59" fmla="*/ 516 h 606"/>
                  <a:gd name="T60" fmla="*/ 506 w 1520"/>
                  <a:gd name="T61" fmla="*/ 516 h 606"/>
                  <a:gd name="T62" fmla="*/ 522 w 1520"/>
                  <a:gd name="T63" fmla="*/ 528 h 606"/>
                  <a:gd name="T64" fmla="*/ 572 w 1520"/>
                  <a:gd name="T65" fmla="*/ 480 h 606"/>
                  <a:gd name="T66" fmla="*/ 566 w 1520"/>
                  <a:gd name="T67" fmla="*/ 566 h 606"/>
                  <a:gd name="T68" fmla="*/ 576 w 1520"/>
                  <a:gd name="T69" fmla="*/ 578 h 606"/>
                  <a:gd name="T70" fmla="*/ 700 w 1520"/>
                  <a:gd name="T71" fmla="*/ 448 h 606"/>
                  <a:gd name="T72" fmla="*/ 650 w 1520"/>
                  <a:gd name="T73" fmla="*/ 534 h 606"/>
                  <a:gd name="T74" fmla="*/ 670 w 1520"/>
                  <a:gd name="T75" fmla="*/ 532 h 606"/>
                  <a:gd name="T76" fmla="*/ 734 w 1520"/>
                  <a:gd name="T77" fmla="*/ 478 h 606"/>
                  <a:gd name="T78" fmla="*/ 704 w 1520"/>
                  <a:gd name="T79" fmla="*/ 530 h 606"/>
                  <a:gd name="T80" fmla="*/ 716 w 1520"/>
                  <a:gd name="T81" fmla="*/ 540 h 606"/>
                  <a:gd name="T82" fmla="*/ 830 w 1520"/>
                  <a:gd name="T83" fmla="*/ 482 h 606"/>
                  <a:gd name="T84" fmla="*/ 926 w 1520"/>
                  <a:gd name="T85" fmla="*/ 440 h 606"/>
                  <a:gd name="T86" fmla="*/ 1114 w 1520"/>
                  <a:gd name="T87" fmla="*/ 414 h 606"/>
                  <a:gd name="T88" fmla="*/ 1262 w 1520"/>
                  <a:gd name="T89" fmla="*/ 446 h 606"/>
                  <a:gd name="T90" fmla="*/ 1376 w 1520"/>
                  <a:gd name="T91" fmla="*/ 536 h 606"/>
                  <a:gd name="T92" fmla="*/ 1434 w 1520"/>
                  <a:gd name="T93" fmla="*/ 604 h 606"/>
                  <a:gd name="T94" fmla="*/ 1508 w 1520"/>
                  <a:gd name="T95" fmla="*/ 576 h 606"/>
                  <a:gd name="T96" fmla="*/ 1520 w 1520"/>
                  <a:gd name="T97" fmla="*/ 542 h 606"/>
                  <a:gd name="T98" fmla="*/ 1434 w 1520"/>
                  <a:gd name="T99" fmla="*/ 470 h 606"/>
                  <a:gd name="T100" fmla="*/ 1306 w 1520"/>
                  <a:gd name="T101" fmla="*/ 382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20"/>
                  <a:gd name="T154" fmla="*/ 0 h 606"/>
                  <a:gd name="T155" fmla="*/ 1520 w 1520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20" h="606">
                    <a:moveTo>
                      <a:pt x="1394" y="322"/>
                    </a:moveTo>
                    <a:lnTo>
                      <a:pt x="1394" y="322"/>
                    </a:lnTo>
                    <a:lnTo>
                      <a:pt x="1434" y="296"/>
                    </a:lnTo>
                    <a:lnTo>
                      <a:pt x="1464" y="274"/>
                    </a:lnTo>
                    <a:lnTo>
                      <a:pt x="1474" y="266"/>
                    </a:lnTo>
                    <a:lnTo>
                      <a:pt x="1482" y="258"/>
                    </a:lnTo>
                    <a:lnTo>
                      <a:pt x="1486" y="250"/>
                    </a:lnTo>
                    <a:lnTo>
                      <a:pt x="1488" y="246"/>
                    </a:lnTo>
                    <a:lnTo>
                      <a:pt x="1486" y="238"/>
                    </a:lnTo>
                    <a:lnTo>
                      <a:pt x="1482" y="230"/>
                    </a:lnTo>
                    <a:lnTo>
                      <a:pt x="1476" y="222"/>
                    </a:lnTo>
                    <a:lnTo>
                      <a:pt x="1466" y="216"/>
                    </a:lnTo>
                    <a:lnTo>
                      <a:pt x="1454" y="210"/>
                    </a:lnTo>
                    <a:lnTo>
                      <a:pt x="1438" y="204"/>
                    </a:lnTo>
                    <a:lnTo>
                      <a:pt x="1400" y="192"/>
                    </a:lnTo>
                    <a:lnTo>
                      <a:pt x="1366" y="186"/>
                    </a:lnTo>
                    <a:lnTo>
                      <a:pt x="1330" y="180"/>
                    </a:lnTo>
                    <a:lnTo>
                      <a:pt x="1296" y="176"/>
                    </a:lnTo>
                    <a:lnTo>
                      <a:pt x="1260" y="176"/>
                    </a:lnTo>
                    <a:lnTo>
                      <a:pt x="1212" y="176"/>
                    </a:lnTo>
                    <a:lnTo>
                      <a:pt x="1166" y="178"/>
                    </a:lnTo>
                    <a:lnTo>
                      <a:pt x="1124" y="182"/>
                    </a:lnTo>
                    <a:lnTo>
                      <a:pt x="1084" y="188"/>
                    </a:lnTo>
                    <a:lnTo>
                      <a:pt x="1046" y="196"/>
                    </a:lnTo>
                    <a:lnTo>
                      <a:pt x="1008" y="204"/>
                    </a:lnTo>
                    <a:lnTo>
                      <a:pt x="974" y="214"/>
                    </a:lnTo>
                    <a:lnTo>
                      <a:pt x="944" y="226"/>
                    </a:lnTo>
                    <a:lnTo>
                      <a:pt x="868" y="258"/>
                    </a:lnTo>
                    <a:lnTo>
                      <a:pt x="852" y="266"/>
                    </a:lnTo>
                    <a:lnTo>
                      <a:pt x="836" y="270"/>
                    </a:lnTo>
                    <a:lnTo>
                      <a:pt x="822" y="274"/>
                    </a:lnTo>
                    <a:lnTo>
                      <a:pt x="810" y="274"/>
                    </a:lnTo>
                    <a:lnTo>
                      <a:pt x="802" y="274"/>
                    </a:lnTo>
                    <a:lnTo>
                      <a:pt x="794" y="272"/>
                    </a:lnTo>
                    <a:lnTo>
                      <a:pt x="790" y="268"/>
                    </a:lnTo>
                    <a:lnTo>
                      <a:pt x="786" y="266"/>
                    </a:lnTo>
                    <a:lnTo>
                      <a:pt x="786" y="254"/>
                    </a:lnTo>
                    <a:lnTo>
                      <a:pt x="786" y="250"/>
                    </a:lnTo>
                    <a:lnTo>
                      <a:pt x="790" y="244"/>
                    </a:lnTo>
                    <a:lnTo>
                      <a:pt x="806" y="224"/>
                    </a:lnTo>
                    <a:lnTo>
                      <a:pt x="830" y="196"/>
                    </a:lnTo>
                    <a:lnTo>
                      <a:pt x="866" y="158"/>
                    </a:lnTo>
                    <a:lnTo>
                      <a:pt x="900" y="120"/>
                    </a:lnTo>
                    <a:lnTo>
                      <a:pt x="926" y="88"/>
                    </a:lnTo>
                    <a:lnTo>
                      <a:pt x="934" y="76"/>
                    </a:lnTo>
                    <a:lnTo>
                      <a:pt x="942" y="64"/>
                    </a:lnTo>
                    <a:lnTo>
                      <a:pt x="946" y="54"/>
                    </a:lnTo>
                    <a:lnTo>
                      <a:pt x="946" y="46"/>
                    </a:lnTo>
                    <a:lnTo>
                      <a:pt x="946" y="34"/>
                    </a:lnTo>
                    <a:lnTo>
                      <a:pt x="942" y="26"/>
                    </a:lnTo>
                    <a:lnTo>
                      <a:pt x="934" y="18"/>
                    </a:lnTo>
                    <a:lnTo>
                      <a:pt x="926" y="12"/>
                    </a:lnTo>
                    <a:lnTo>
                      <a:pt x="914" y="6"/>
                    </a:lnTo>
                    <a:lnTo>
                      <a:pt x="898" y="4"/>
                    </a:lnTo>
                    <a:lnTo>
                      <a:pt x="882" y="2"/>
                    </a:lnTo>
                    <a:lnTo>
                      <a:pt x="862" y="0"/>
                    </a:lnTo>
                    <a:lnTo>
                      <a:pt x="842" y="2"/>
                    </a:lnTo>
                    <a:lnTo>
                      <a:pt x="820" y="4"/>
                    </a:lnTo>
                    <a:lnTo>
                      <a:pt x="774" y="10"/>
                    </a:lnTo>
                    <a:lnTo>
                      <a:pt x="726" y="24"/>
                    </a:lnTo>
                    <a:lnTo>
                      <a:pt x="674" y="42"/>
                    </a:lnTo>
                    <a:lnTo>
                      <a:pt x="632" y="58"/>
                    </a:lnTo>
                    <a:lnTo>
                      <a:pt x="592" y="76"/>
                    </a:lnTo>
                    <a:lnTo>
                      <a:pt x="554" y="96"/>
                    </a:lnTo>
                    <a:lnTo>
                      <a:pt x="520" y="118"/>
                    </a:lnTo>
                    <a:lnTo>
                      <a:pt x="304" y="266"/>
                    </a:lnTo>
                    <a:lnTo>
                      <a:pt x="284" y="266"/>
                    </a:lnTo>
                    <a:lnTo>
                      <a:pt x="284" y="256"/>
                    </a:lnTo>
                    <a:lnTo>
                      <a:pt x="308" y="202"/>
                    </a:lnTo>
                    <a:lnTo>
                      <a:pt x="326" y="156"/>
                    </a:lnTo>
                    <a:lnTo>
                      <a:pt x="332" y="136"/>
                    </a:lnTo>
                    <a:lnTo>
                      <a:pt x="338" y="118"/>
                    </a:lnTo>
                    <a:lnTo>
                      <a:pt x="340" y="100"/>
                    </a:lnTo>
                    <a:lnTo>
                      <a:pt x="340" y="84"/>
                    </a:lnTo>
                    <a:lnTo>
                      <a:pt x="340" y="70"/>
                    </a:lnTo>
                    <a:lnTo>
                      <a:pt x="338" y="66"/>
                    </a:lnTo>
                    <a:lnTo>
                      <a:pt x="334" y="66"/>
                    </a:lnTo>
                    <a:lnTo>
                      <a:pt x="322" y="64"/>
                    </a:lnTo>
                    <a:lnTo>
                      <a:pt x="308" y="64"/>
                    </a:lnTo>
                    <a:lnTo>
                      <a:pt x="292" y="66"/>
                    </a:lnTo>
                    <a:lnTo>
                      <a:pt x="278" y="70"/>
                    </a:lnTo>
                    <a:lnTo>
                      <a:pt x="262" y="74"/>
                    </a:lnTo>
                    <a:lnTo>
                      <a:pt x="248" y="80"/>
                    </a:lnTo>
                    <a:lnTo>
                      <a:pt x="234" y="88"/>
                    </a:lnTo>
                    <a:lnTo>
                      <a:pt x="204" y="106"/>
                    </a:lnTo>
                    <a:lnTo>
                      <a:pt x="176" y="130"/>
                    </a:lnTo>
                    <a:lnTo>
                      <a:pt x="148" y="158"/>
                    </a:lnTo>
                    <a:lnTo>
                      <a:pt x="120" y="194"/>
                    </a:lnTo>
                    <a:lnTo>
                      <a:pt x="92" y="234"/>
                    </a:lnTo>
                    <a:lnTo>
                      <a:pt x="72" y="264"/>
                    </a:lnTo>
                    <a:lnTo>
                      <a:pt x="56" y="296"/>
                    </a:lnTo>
                    <a:lnTo>
                      <a:pt x="40" y="328"/>
                    </a:lnTo>
                    <a:lnTo>
                      <a:pt x="24" y="362"/>
                    </a:lnTo>
                    <a:lnTo>
                      <a:pt x="6" y="410"/>
                    </a:lnTo>
                    <a:lnTo>
                      <a:pt x="2" y="428"/>
                    </a:lnTo>
                    <a:lnTo>
                      <a:pt x="0" y="442"/>
                    </a:lnTo>
                    <a:lnTo>
                      <a:pt x="2" y="450"/>
                    </a:lnTo>
                    <a:lnTo>
                      <a:pt x="8" y="464"/>
                    </a:lnTo>
                    <a:lnTo>
                      <a:pt x="50" y="444"/>
                    </a:lnTo>
                    <a:lnTo>
                      <a:pt x="94" y="430"/>
                    </a:lnTo>
                    <a:lnTo>
                      <a:pt x="138" y="420"/>
                    </a:lnTo>
                    <a:lnTo>
                      <a:pt x="184" y="414"/>
                    </a:lnTo>
                    <a:lnTo>
                      <a:pt x="190" y="414"/>
                    </a:lnTo>
                    <a:lnTo>
                      <a:pt x="214" y="412"/>
                    </a:lnTo>
                    <a:lnTo>
                      <a:pt x="248" y="414"/>
                    </a:lnTo>
                    <a:lnTo>
                      <a:pt x="282" y="418"/>
                    </a:lnTo>
                    <a:lnTo>
                      <a:pt x="312" y="424"/>
                    </a:lnTo>
                    <a:lnTo>
                      <a:pt x="340" y="434"/>
                    </a:lnTo>
                    <a:lnTo>
                      <a:pt x="368" y="446"/>
                    </a:lnTo>
                    <a:lnTo>
                      <a:pt x="392" y="460"/>
                    </a:lnTo>
                    <a:lnTo>
                      <a:pt x="416" y="478"/>
                    </a:lnTo>
                    <a:lnTo>
                      <a:pt x="436" y="498"/>
                    </a:lnTo>
                    <a:lnTo>
                      <a:pt x="432" y="498"/>
                    </a:lnTo>
                    <a:lnTo>
                      <a:pt x="432" y="504"/>
                    </a:lnTo>
                    <a:lnTo>
                      <a:pt x="444" y="514"/>
                    </a:lnTo>
                    <a:lnTo>
                      <a:pt x="456" y="522"/>
                    </a:lnTo>
                    <a:lnTo>
                      <a:pt x="466" y="526"/>
                    </a:lnTo>
                    <a:lnTo>
                      <a:pt x="474" y="528"/>
                    </a:lnTo>
                    <a:lnTo>
                      <a:pt x="480" y="528"/>
                    </a:lnTo>
                    <a:lnTo>
                      <a:pt x="486" y="524"/>
                    </a:lnTo>
                    <a:lnTo>
                      <a:pt x="492" y="520"/>
                    </a:lnTo>
                    <a:lnTo>
                      <a:pt x="496" y="516"/>
                    </a:lnTo>
                    <a:lnTo>
                      <a:pt x="504" y="500"/>
                    </a:lnTo>
                    <a:lnTo>
                      <a:pt x="504" y="506"/>
                    </a:lnTo>
                    <a:lnTo>
                      <a:pt x="506" y="516"/>
                    </a:lnTo>
                    <a:lnTo>
                      <a:pt x="508" y="522"/>
                    </a:lnTo>
                    <a:lnTo>
                      <a:pt x="512" y="524"/>
                    </a:lnTo>
                    <a:lnTo>
                      <a:pt x="516" y="526"/>
                    </a:lnTo>
                    <a:lnTo>
                      <a:pt x="522" y="528"/>
                    </a:lnTo>
                    <a:lnTo>
                      <a:pt x="528" y="526"/>
                    </a:lnTo>
                    <a:lnTo>
                      <a:pt x="534" y="522"/>
                    </a:lnTo>
                    <a:lnTo>
                      <a:pt x="550" y="506"/>
                    </a:lnTo>
                    <a:lnTo>
                      <a:pt x="572" y="480"/>
                    </a:lnTo>
                    <a:lnTo>
                      <a:pt x="600" y="444"/>
                    </a:lnTo>
                    <a:lnTo>
                      <a:pt x="596" y="464"/>
                    </a:lnTo>
                    <a:lnTo>
                      <a:pt x="590" y="490"/>
                    </a:lnTo>
                    <a:lnTo>
                      <a:pt x="566" y="566"/>
                    </a:lnTo>
                    <a:lnTo>
                      <a:pt x="568" y="576"/>
                    </a:lnTo>
                    <a:lnTo>
                      <a:pt x="576" y="578"/>
                    </a:lnTo>
                    <a:lnTo>
                      <a:pt x="626" y="522"/>
                    </a:lnTo>
                    <a:lnTo>
                      <a:pt x="670" y="474"/>
                    </a:lnTo>
                    <a:lnTo>
                      <a:pt x="686" y="458"/>
                    </a:lnTo>
                    <a:lnTo>
                      <a:pt x="700" y="448"/>
                    </a:lnTo>
                    <a:lnTo>
                      <a:pt x="700" y="450"/>
                    </a:lnTo>
                    <a:lnTo>
                      <a:pt x="662" y="510"/>
                    </a:lnTo>
                    <a:lnTo>
                      <a:pt x="652" y="526"/>
                    </a:lnTo>
                    <a:lnTo>
                      <a:pt x="650" y="534"/>
                    </a:lnTo>
                    <a:lnTo>
                      <a:pt x="650" y="540"/>
                    </a:lnTo>
                    <a:lnTo>
                      <a:pt x="654" y="544"/>
                    </a:lnTo>
                    <a:lnTo>
                      <a:pt x="670" y="532"/>
                    </a:lnTo>
                    <a:lnTo>
                      <a:pt x="690" y="510"/>
                    </a:lnTo>
                    <a:lnTo>
                      <a:pt x="712" y="492"/>
                    </a:lnTo>
                    <a:lnTo>
                      <a:pt x="722" y="484"/>
                    </a:lnTo>
                    <a:lnTo>
                      <a:pt x="734" y="478"/>
                    </a:lnTo>
                    <a:lnTo>
                      <a:pt x="734" y="480"/>
                    </a:lnTo>
                    <a:lnTo>
                      <a:pt x="726" y="496"/>
                    </a:lnTo>
                    <a:lnTo>
                      <a:pt x="704" y="530"/>
                    </a:lnTo>
                    <a:lnTo>
                      <a:pt x="704" y="534"/>
                    </a:lnTo>
                    <a:lnTo>
                      <a:pt x="708" y="538"/>
                    </a:lnTo>
                    <a:lnTo>
                      <a:pt x="710" y="540"/>
                    </a:lnTo>
                    <a:lnTo>
                      <a:pt x="716" y="540"/>
                    </a:lnTo>
                    <a:lnTo>
                      <a:pt x="726" y="538"/>
                    </a:lnTo>
                    <a:lnTo>
                      <a:pt x="740" y="532"/>
                    </a:lnTo>
                    <a:lnTo>
                      <a:pt x="786" y="508"/>
                    </a:lnTo>
                    <a:lnTo>
                      <a:pt x="830" y="482"/>
                    </a:lnTo>
                    <a:lnTo>
                      <a:pt x="862" y="466"/>
                    </a:lnTo>
                    <a:lnTo>
                      <a:pt x="894" y="452"/>
                    </a:lnTo>
                    <a:lnTo>
                      <a:pt x="926" y="440"/>
                    </a:lnTo>
                    <a:lnTo>
                      <a:pt x="962" y="432"/>
                    </a:lnTo>
                    <a:lnTo>
                      <a:pt x="998" y="424"/>
                    </a:lnTo>
                    <a:lnTo>
                      <a:pt x="1036" y="418"/>
                    </a:lnTo>
                    <a:lnTo>
                      <a:pt x="1074" y="416"/>
                    </a:lnTo>
                    <a:lnTo>
                      <a:pt x="1114" y="414"/>
                    </a:lnTo>
                    <a:lnTo>
                      <a:pt x="1154" y="416"/>
                    </a:lnTo>
                    <a:lnTo>
                      <a:pt x="1192" y="422"/>
                    </a:lnTo>
                    <a:lnTo>
                      <a:pt x="1228" y="432"/>
                    </a:lnTo>
                    <a:lnTo>
                      <a:pt x="1262" y="446"/>
                    </a:lnTo>
                    <a:lnTo>
                      <a:pt x="1294" y="462"/>
                    </a:lnTo>
                    <a:lnTo>
                      <a:pt x="1324" y="484"/>
                    </a:lnTo>
                    <a:lnTo>
                      <a:pt x="1350" y="508"/>
                    </a:lnTo>
                    <a:lnTo>
                      <a:pt x="1376" y="536"/>
                    </a:lnTo>
                    <a:lnTo>
                      <a:pt x="1390" y="554"/>
                    </a:lnTo>
                    <a:lnTo>
                      <a:pt x="1400" y="570"/>
                    </a:lnTo>
                    <a:lnTo>
                      <a:pt x="1420" y="606"/>
                    </a:lnTo>
                    <a:lnTo>
                      <a:pt x="1434" y="604"/>
                    </a:lnTo>
                    <a:lnTo>
                      <a:pt x="1452" y="600"/>
                    </a:lnTo>
                    <a:lnTo>
                      <a:pt x="1474" y="592"/>
                    </a:lnTo>
                    <a:lnTo>
                      <a:pt x="1500" y="582"/>
                    </a:lnTo>
                    <a:lnTo>
                      <a:pt x="1508" y="576"/>
                    </a:lnTo>
                    <a:lnTo>
                      <a:pt x="1516" y="568"/>
                    </a:lnTo>
                    <a:lnTo>
                      <a:pt x="1520" y="560"/>
                    </a:lnTo>
                    <a:lnTo>
                      <a:pt x="1520" y="548"/>
                    </a:lnTo>
                    <a:lnTo>
                      <a:pt x="1520" y="542"/>
                    </a:lnTo>
                    <a:lnTo>
                      <a:pt x="1518" y="538"/>
                    </a:lnTo>
                    <a:lnTo>
                      <a:pt x="1508" y="524"/>
                    </a:lnTo>
                    <a:lnTo>
                      <a:pt x="1490" y="508"/>
                    </a:lnTo>
                    <a:lnTo>
                      <a:pt x="1466" y="490"/>
                    </a:lnTo>
                    <a:lnTo>
                      <a:pt x="1434" y="470"/>
                    </a:lnTo>
                    <a:lnTo>
                      <a:pt x="1396" y="446"/>
                    </a:lnTo>
                    <a:lnTo>
                      <a:pt x="1300" y="390"/>
                    </a:lnTo>
                    <a:lnTo>
                      <a:pt x="1302" y="386"/>
                    </a:lnTo>
                    <a:lnTo>
                      <a:pt x="1306" y="382"/>
                    </a:lnTo>
                    <a:lnTo>
                      <a:pt x="1324" y="366"/>
                    </a:lnTo>
                    <a:lnTo>
                      <a:pt x="1354" y="346"/>
                    </a:lnTo>
                    <a:lnTo>
                      <a:pt x="1394" y="322"/>
                    </a:lnTo>
                    <a:close/>
                  </a:path>
                </a:pathLst>
              </a:custGeom>
              <a:solidFill>
                <a:srgbClr val="8878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26" name="Freeform 8"/>
              <p:cNvSpPr>
                <a:spLocks/>
              </p:cNvSpPr>
              <p:nvPr/>
            </p:nvSpPr>
            <p:spPr bwMode="auto">
              <a:xfrm>
                <a:off x="7832124" y="2884230"/>
                <a:ext cx="258427" cy="214573"/>
              </a:xfrm>
              <a:custGeom>
                <a:avLst/>
                <a:gdLst>
                  <a:gd name="T0" fmla="*/ 244 w 330"/>
                  <a:gd name="T1" fmla="*/ 4 h 274"/>
                  <a:gd name="T2" fmla="*/ 230 w 330"/>
                  <a:gd name="T3" fmla="*/ 14 h 274"/>
                  <a:gd name="T4" fmla="*/ 170 w 330"/>
                  <a:gd name="T5" fmla="*/ 78 h 274"/>
                  <a:gd name="T6" fmla="*/ 120 w 330"/>
                  <a:gd name="T7" fmla="*/ 134 h 274"/>
                  <a:gd name="T8" fmla="*/ 112 w 330"/>
                  <a:gd name="T9" fmla="*/ 132 h 274"/>
                  <a:gd name="T10" fmla="*/ 110 w 330"/>
                  <a:gd name="T11" fmla="*/ 122 h 274"/>
                  <a:gd name="T12" fmla="*/ 134 w 330"/>
                  <a:gd name="T13" fmla="*/ 46 h 274"/>
                  <a:gd name="T14" fmla="*/ 144 w 330"/>
                  <a:gd name="T15" fmla="*/ 0 h 274"/>
                  <a:gd name="T16" fmla="*/ 116 w 330"/>
                  <a:gd name="T17" fmla="*/ 36 h 274"/>
                  <a:gd name="T18" fmla="*/ 78 w 330"/>
                  <a:gd name="T19" fmla="*/ 78 h 274"/>
                  <a:gd name="T20" fmla="*/ 66 w 330"/>
                  <a:gd name="T21" fmla="*/ 84 h 274"/>
                  <a:gd name="T22" fmla="*/ 60 w 330"/>
                  <a:gd name="T23" fmla="*/ 82 h 274"/>
                  <a:gd name="T24" fmla="*/ 52 w 330"/>
                  <a:gd name="T25" fmla="*/ 78 h 274"/>
                  <a:gd name="T26" fmla="*/ 50 w 330"/>
                  <a:gd name="T27" fmla="*/ 72 h 274"/>
                  <a:gd name="T28" fmla="*/ 48 w 330"/>
                  <a:gd name="T29" fmla="*/ 56 h 274"/>
                  <a:gd name="T30" fmla="*/ 40 w 330"/>
                  <a:gd name="T31" fmla="*/ 72 h 274"/>
                  <a:gd name="T32" fmla="*/ 36 w 330"/>
                  <a:gd name="T33" fmla="*/ 76 h 274"/>
                  <a:gd name="T34" fmla="*/ 24 w 330"/>
                  <a:gd name="T35" fmla="*/ 84 h 274"/>
                  <a:gd name="T36" fmla="*/ 18 w 330"/>
                  <a:gd name="T37" fmla="*/ 84 h 274"/>
                  <a:gd name="T38" fmla="*/ 0 w 330"/>
                  <a:gd name="T39" fmla="*/ 78 h 274"/>
                  <a:gd name="T40" fmla="*/ 18 w 330"/>
                  <a:gd name="T41" fmla="*/ 104 h 274"/>
                  <a:gd name="T42" fmla="*/ 32 w 330"/>
                  <a:gd name="T43" fmla="*/ 134 h 274"/>
                  <a:gd name="T44" fmla="*/ 56 w 330"/>
                  <a:gd name="T45" fmla="*/ 202 h 274"/>
                  <a:gd name="T46" fmla="*/ 68 w 330"/>
                  <a:gd name="T47" fmla="*/ 274 h 274"/>
                  <a:gd name="T48" fmla="*/ 70 w 330"/>
                  <a:gd name="T49" fmla="*/ 268 h 274"/>
                  <a:gd name="T50" fmla="*/ 84 w 330"/>
                  <a:gd name="T51" fmla="*/ 256 h 274"/>
                  <a:gd name="T52" fmla="*/ 98 w 330"/>
                  <a:gd name="T53" fmla="*/ 248 h 274"/>
                  <a:gd name="T54" fmla="*/ 114 w 330"/>
                  <a:gd name="T55" fmla="*/ 246 h 274"/>
                  <a:gd name="T56" fmla="*/ 130 w 330"/>
                  <a:gd name="T57" fmla="*/ 246 h 274"/>
                  <a:gd name="T58" fmla="*/ 158 w 330"/>
                  <a:gd name="T59" fmla="*/ 254 h 274"/>
                  <a:gd name="T60" fmla="*/ 166 w 330"/>
                  <a:gd name="T61" fmla="*/ 260 h 274"/>
                  <a:gd name="T62" fmla="*/ 176 w 330"/>
                  <a:gd name="T63" fmla="*/ 240 h 274"/>
                  <a:gd name="T64" fmla="*/ 212 w 330"/>
                  <a:gd name="T65" fmla="*/ 180 h 274"/>
                  <a:gd name="T66" fmla="*/ 258 w 330"/>
                  <a:gd name="T67" fmla="*/ 126 h 274"/>
                  <a:gd name="T68" fmla="*/ 274 w 330"/>
                  <a:gd name="T69" fmla="*/ 110 h 274"/>
                  <a:gd name="T70" fmla="*/ 312 w 330"/>
                  <a:gd name="T71" fmla="*/ 78 h 274"/>
                  <a:gd name="T72" fmla="*/ 330 w 330"/>
                  <a:gd name="T73" fmla="*/ 64 h 274"/>
                  <a:gd name="T74" fmla="*/ 270 w 330"/>
                  <a:gd name="T75" fmla="*/ 94 h 274"/>
                  <a:gd name="T76" fmla="*/ 260 w 330"/>
                  <a:gd name="T77" fmla="*/ 96 h 274"/>
                  <a:gd name="T78" fmla="*/ 252 w 330"/>
                  <a:gd name="T79" fmla="*/ 94 h 274"/>
                  <a:gd name="T80" fmla="*/ 248 w 330"/>
                  <a:gd name="T81" fmla="*/ 86 h 274"/>
                  <a:gd name="T82" fmla="*/ 270 w 330"/>
                  <a:gd name="T83" fmla="*/ 52 h 274"/>
                  <a:gd name="T84" fmla="*/ 278 w 330"/>
                  <a:gd name="T85" fmla="*/ 34 h 274"/>
                  <a:gd name="T86" fmla="*/ 266 w 330"/>
                  <a:gd name="T87" fmla="*/ 40 h 274"/>
                  <a:gd name="T88" fmla="*/ 234 w 330"/>
                  <a:gd name="T89" fmla="*/ 66 h 274"/>
                  <a:gd name="T90" fmla="*/ 214 w 330"/>
                  <a:gd name="T91" fmla="*/ 88 h 274"/>
                  <a:gd name="T92" fmla="*/ 198 w 330"/>
                  <a:gd name="T93" fmla="*/ 100 h 274"/>
                  <a:gd name="T94" fmla="*/ 194 w 330"/>
                  <a:gd name="T95" fmla="*/ 90 h 274"/>
                  <a:gd name="T96" fmla="*/ 196 w 330"/>
                  <a:gd name="T97" fmla="*/ 82 h 274"/>
                  <a:gd name="T98" fmla="*/ 244 w 330"/>
                  <a:gd name="T99" fmla="*/ 6 h 2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30"/>
                  <a:gd name="T151" fmla="*/ 0 h 274"/>
                  <a:gd name="T152" fmla="*/ 330 w 330"/>
                  <a:gd name="T153" fmla="*/ 274 h 2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30" h="274">
                    <a:moveTo>
                      <a:pt x="244" y="6"/>
                    </a:moveTo>
                    <a:lnTo>
                      <a:pt x="244" y="4"/>
                    </a:lnTo>
                    <a:lnTo>
                      <a:pt x="230" y="14"/>
                    </a:lnTo>
                    <a:lnTo>
                      <a:pt x="214" y="30"/>
                    </a:lnTo>
                    <a:lnTo>
                      <a:pt x="170" y="78"/>
                    </a:lnTo>
                    <a:lnTo>
                      <a:pt x="120" y="134"/>
                    </a:lnTo>
                    <a:lnTo>
                      <a:pt x="112" y="132"/>
                    </a:lnTo>
                    <a:lnTo>
                      <a:pt x="110" y="122"/>
                    </a:lnTo>
                    <a:lnTo>
                      <a:pt x="134" y="46"/>
                    </a:lnTo>
                    <a:lnTo>
                      <a:pt x="140" y="20"/>
                    </a:lnTo>
                    <a:lnTo>
                      <a:pt x="144" y="0"/>
                    </a:lnTo>
                    <a:lnTo>
                      <a:pt x="116" y="36"/>
                    </a:lnTo>
                    <a:lnTo>
                      <a:pt x="94" y="62"/>
                    </a:lnTo>
                    <a:lnTo>
                      <a:pt x="78" y="78"/>
                    </a:lnTo>
                    <a:lnTo>
                      <a:pt x="72" y="82"/>
                    </a:lnTo>
                    <a:lnTo>
                      <a:pt x="66" y="84"/>
                    </a:lnTo>
                    <a:lnTo>
                      <a:pt x="60" y="82"/>
                    </a:lnTo>
                    <a:lnTo>
                      <a:pt x="56" y="80"/>
                    </a:lnTo>
                    <a:lnTo>
                      <a:pt x="52" y="78"/>
                    </a:lnTo>
                    <a:lnTo>
                      <a:pt x="50" y="72"/>
                    </a:lnTo>
                    <a:lnTo>
                      <a:pt x="48" y="62"/>
                    </a:lnTo>
                    <a:lnTo>
                      <a:pt x="48" y="56"/>
                    </a:lnTo>
                    <a:lnTo>
                      <a:pt x="40" y="72"/>
                    </a:lnTo>
                    <a:lnTo>
                      <a:pt x="36" y="76"/>
                    </a:lnTo>
                    <a:lnTo>
                      <a:pt x="30" y="80"/>
                    </a:lnTo>
                    <a:lnTo>
                      <a:pt x="24" y="84"/>
                    </a:lnTo>
                    <a:lnTo>
                      <a:pt x="18" y="84"/>
                    </a:lnTo>
                    <a:lnTo>
                      <a:pt x="10" y="82"/>
                    </a:lnTo>
                    <a:lnTo>
                      <a:pt x="0" y="78"/>
                    </a:lnTo>
                    <a:lnTo>
                      <a:pt x="18" y="104"/>
                    </a:lnTo>
                    <a:lnTo>
                      <a:pt x="32" y="134"/>
                    </a:lnTo>
                    <a:lnTo>
                      <a:pt x="46" y="166"/>
                    </a:lnTo>
                    <a:lnTo>
                      <a:pt x="56" y="202"/>
                    </a:lnTo>
                    <a:lnTo>
                      <a:pt x="64" y="236"/>
                    </a:lnTo>
                    <a:lnTo>
                      <a:pt x="68" y="274"/>
                    </a:lnTo>
                    <a:lnTo>
                      <a:pt x="70" y="268"/>
                    </a:lnTo>
                    <a:lnTo>
                      <a:pt x="72" y="264"/>
                    </a:lnTo>
                    <a:lnTo>
                      <a:pt x="84" y="256"/>
                    </a:lnTo>
                    <a:lnTo>
                      <a:pt x="98" y="248"/>
                    </a:lnTo>
                    <a:lnTo>
                      <a:pt x="106" y="246"/>
                    </a:lnTo>
                    <a:lnTo>
                      <a:pt x="114" y="246"/>
                    </a:lnTo>
                    <a:lnTo>
                      <a:pt x="130" y="246"/>
                    </a:lnTo>
                    <a:lnTo>
                      <a:pt x="146" y="248"/>
                    </a:lnTo>
                    <a:lnTo>
                      <a:pt x="158" y="254"/>
                    </a:lnTo>
                    <a:lnTo>
                      <a:pt x="166" y="260"/>
                    </a:lnTo>
                    <a:lnTo>
                      <a:pt x="176" y="240"/>
                    </a:lnTo>
                    <a:lnTo>
                      <a:pt x="194" y="210"/>
                    </a:lnTo>
                    <a:lnTo>
                      <a:pt x="212" y="180"/>
                    </a:lnTo>
                    <a:lnTo>
                      <a:pt x="234" y="152"/>
                    </a:lnTo>
                    <a:lnTo>
                      <a:pt x="258" y="126"/>
                    </a:lnTo>
                    <a:lnTo>
                      <a:pt x="274" y="110"/>
                    </a:lnTo>
                    <a:lnTo>
                      <a:pt x="292" y="94"/>
                    </a:lnTo>
                    <a:lnTo>
                      <a:pt x="312" y="78"/>
                    </a:lnTo>
                    <a:lnTo>
                      <a:pt x="330" y="64"/>
                    </a:lnTo>
                    <a:lnTo>
                      <a:pt x="284" y="88"/>
                    </a:lnTo>
                    <a:lnTo>
                      <a:pt x="270" y="94"/>
                    </a:lnTo>
                    <a:lnTo>
                      <a:pt x="260" y="96"/>
                    </a:lnTo>
                    <a:lnTo>
                      <a:pt x="254" y="96"/>
                    </a:lnTo>
                    <a:lnTo>
                      <a:pt x="252" y="94"/>
                    </a:lnTo>
                    <a:lnTo>
                      <a:pt x="248" y="90"/>
                    </a:lnTo>
                    <a:lnTo>
                      <a:pt x="248" y="86"/>
                    </a:lnTo>
                    <a:lnTo>
                      <a:pt x="270" y="52"/>
                    </a:lnTo>
                    <a:lnTo>
                      <a:pt x="278" y="36"/>
                    </a:lnTo>
                    <a:lnTo>
                      <a:pt x="278" y="34"/>
                    </a:lnTo>
                    <a:lnTo>
                      <a:pt x="266" y="40"/>
                    </a:lnTo>
                    <a:lnTo>
                      <a:pt x="256" y="48"/>
                    </a:lnTo>
                    <a:lnTo>
                      <a:pt x="234" y="66"/>
                    </a:lnTo>
                    <a:lnTo>
                      <a:pt x="214" y="88"/>
                    </a:lnTo>
                    <a:lnTo>
                      <a:pt x="198" y="100"/>
                    </a:lnTo>
                    <a:lnTo>
                      <a:pt x="194" y="96"/>
                    </a:lnTo>
                    <a:lnTo>
                      <a:pt x="194" y="90"/>
                    </a:lnTo>
                    <a:lnTo>
                      <a:pt x="196" y="82"/>
                    </a:lnTo>
                    <a:lnTo>
                      <a:pt x="206" y="66"/>
                    </a:lnTo>
                    <a:lnTo>
                      <a:pt x="244" y="6"/>
                    </a:lnTo>
                    <a:close/>
                  </a:path>
                </a:pathLst>
              </a:custGeom>
              <a:solidFill>
                <a:srgbClr val="FEDD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27" name="Freeform 9"/>
              <p:cNvSpPr>
                <a:spLocks noEditPoints="1"/>
              </p:cNvSpPr>
              <p:nvPr/>
            </p:nvSpPr>
            <p:spPr bwMode="auto">
              <a:xfrm>
                <a:off x="7138285" y="3156753"/>
                <a:ext cx="1548998" cy="649984"/>
              </a:xfrm>
              <a:custGeom>
                <a:avLst/>
                <a:gdLst>
                  <a:gd name="T0" fmla="*/ 1810 w 1978"/>
                  <a:gd name="T1" fmla="*/ 168 h 830"/>
                  <a:gd name="T2" fmla="*/ 1694 w 1978"/>
                  <a:gd name="T3" fmla="*/ 268 h 830"/>
                  <a:gd name="T4" fmla="*/ 1538 w 1978"/>
                  <a:gd name="T5" fmla="*/ 308 h 830"/>
                  <a:gd name="T6" fmla="*/ 1266 w 1978"/>
                  <a:gd name="T7" fmla="*/ 266 h 830"/>
                  <a:gd name="T8" fmla="*/ 1092 w 1978"/>
                  <a:gd name="T9" fmla="*/ 136 h 830"/>
                  <a:gd name="T10" fmla="*/ 1054 w 1978"/>
                  <a:gd name="T11" fmla="*/ 52 h 830"/>
                  <a:gd name="T12" fmla="*/ 952 w 1978"/>
                  <a:gd name="T13" fmla="*/ 0 h 830"/>
                  <a:gd name="T14" fmla="*/ 914 w 1978"/>
                  <a:gd name="T15" fmla="*/ 98 h 830"/>
                  <a:gd name="T16" fmla="*/ 714 w 1978"/>
                  <a:gd name="T17" fmla="*/ 260 h 830"/>
                  <a:gd name="T18" fmla="*/ 484 w 1978"/>
                  <a:gd name="T19" fmla="*/ 328 h 830"/>
                  <a:gd name="T20" fmla="*/ 284 w 1978"/>
                  <a:gd name="T21" fmla="*/ 300 h 830"/>
                  <a:gd name="T22" fmla="*/ 180 w 1978"/>
                  <a:gd name="T23" fmla="*/ 222 h 830"/>
                  <a:gd name="T24" fmla="*/ 130 w 1978"/>
                  <a:gd name="T25" fmla="*/ 122 h 830"/>
                  <a:gd name="T26" fmla="*/ 84 w 1978"/>
                  <a:gd name="T27" fmla="*/ 66 h 830"/>
                  <a:gd name="T28" fmla="*/ 20 w 1978"/>
                  <a:gd name="T29" fmla="*/ 80 h 830"/>
                  <a:gd name="T30" fmla="*/ 4 w 1978"/>
                  <a:gd name="T31" fmla="*/ 166 h 830"/>
                  <a:gd name="T32" fmla="*/ 54 w 1978"/>
                  <a:gd name="T33" fmla="*/ 256 h 830"/>
                  <a:gd name="T34" fmla="*/ 152 w 1978"/>
                  <a:gd name="T35" fmla="*/ 270 h 830"/>
                  <a:gd name="T36" fmla="*/ 206 w 1978"/>
                  <a:gd name="T37" fmla="*/ 266 h 830"/>
                  <a:gd name="T38" fmla="*/ 174 w 1978"/>
                  <a:gd name="T39" fmla="*/ 302 h 830"/>
                  <a:gd name="T40" fmla="*/ 108 w 1978"/>
                  <a:gd name="T41" fmla="*/ 434 h 830"/>
                  <a:gd name="T42" fmla="*/ 138 w 1978"/>
                  <a:gd name="T43" fmla="*/ 538 h 830"/>
                  <a:gd name="T44" fmla="*/ 230 w 1978"/>
                  <a:gd name="T45" fmla="*/ 642 h 830"/>
                  <a:gd name="T46" fmla="*/ 414 w 1978"/>
                  <a:gd name="T47" fmla="*/ 746 h 830"/>
                  <a:gd name="T48" fmla="*/ 752 w 1978"/>
                  <a:gd name="T49" fmla="*/ 822 h 830"/>
                  <a:gd name="T50" fmla="*/ 1250 w 1978"/>
                  <a:gd name="T51" fmla="*/ 804 h 830"/>
                  <a:gd name="T52" fmla="*/ 1678 w 1978"/>
                  <a:gd name="T53" fmla="*/ 676 h 830"/>
                  <a:gd name="T54" fmla="*/ 1812 w 1978"/>
                  <a:gd name="T55" fmla="*/ 584 h 830"/>
                  <a:gd name="T56" fmla="*/ 1860 w 1978"/>
                  <a:gd name="T57" fmla="*/ 486 h 830"/>
                  <a:gd name="T58" fmla="*/ 1794 w 1978"/>
                  <a:gd name="T59" fmla="*/ 360 h 830"/>
                  <a:gd name="T60" fmla="*/ 1736 w 1978"/>
                  <a:gd name="T61" fmla="*/ 322 h 830"/>
                  <a:gd name="T62" fmla="*/ 1782 w 1978"/>
                  <a:gd name="T63" fmla="*/ 312 h 830"/>
                  <a:gd name="T64" fmla="*/ 1910 w 1978"/>
                  <a:gd name="T65" fmla="*/ 278 h 830"/>
                  <a:gd name="T66" fmla="*/ 1978 w 1978"/>
                  <a:gd name="T67" fmla="*/ 164 h 830"/>
                  <a:gd name="T68" fmla="*/ 1944 w 1978"/>
                  <a:gd name="T69" fmla="*/ 90 h 830"/>
                  <a:gd name="T70" fmla="*/ 1862 w 1978"/>
                  <a:gd name="T71" fmla="*/ 104 h 830"/>
                  <a:gd name="T72" fmla="*/ 916 w 1978"/>
                  <a:gd name="T73" fmla="*/ 238 h 830"/>
                  <a:gd name="T74" fmla="*/ 874 w 1978"/>
                  <a:gd name="T75" fmla="*/ 214 h 830"/>
                  <a:gd name="T76" fmla="*/ 842 w 1978"/>
                  <a:gd name="T77" fmla="*/ 274 h 830"/>
                  <a:gd name="T78" fmla="*/ 862 w 1978"/>
                  <a:gd name="T79" fmla="*/ 336 h 830"/>
                  <a:gd name="T80" fmla="*/ 826 w 1978"/>
                  <a:gd name="T81" fmla="*/ 324 h 830"/>
                  <a:gd name="T82" fmla="*/ 824 w 1978"/>
                  <a:gd name="T83" fmla="*/ 230 h 830"/>
                  <a:gd name="T84" fmla="*/ 872 w 1978"/>
                  <a:gd name="T85" fmla="*/ 186 h 830"/>
                  <a:gd name="T86" fmla="*/ 920 w 1978"/>
                  <a:gd name="T87" fmla="*/ 214 h 830"/>
                  <a:gd name="T88" fmla="*/ 940 w 1978"/>
                  <a:gd name="T89" fmla="*/ 298 h 830"/>
                  <a:gd name="T90" fmla="*/ 890 w 1978"/>
                  <a:gd name="T91" fmla="*/ 538 h 830"/>
                  <a:gd name="T92" fmla="*/ 844 w 1978"/>
                  <a:gd name="T93" fmla="*/ 532 h 830"/>
                  <a:gd name="T94" fmla="*/ 798 w 1978"/>
                  <a:gd name="T95" fmla="*/ 570 h 830"/>
                  <a:gd name="T96" fmla="*/ 804 w 1978"/>
                  <a:gd name="T97" fmla="*/ 654 h 830"/>
                  <a:gd name="T98" fmla="*/ 900 w 1978"/>
                  <a:gd name="T99" fmla="*/ 622 h 830"/>
                  <a:gd name="T100" fmla="*/ 880 w 1978"/>
                  <a:gd name="T101" fmla="*/ 666 h 830"/>
                  <a:gd name="T102" fmla="*/ 816 w 1978"/>
                  <a:gd name="T103" fmla="*/ 688 h 830"/>
                  <a:gd name="T104" fmla="*/ 770 w 1978"/>
                  <a:gd name="T105" fmla="*/ 652 h 830"/>
                  <a:gd name="T106" fmla="*/ 780 w 1978"/>
                  <a:gd name="T107" fmla="*/ 560 h 830"/>
                  <a:gd name="T108" fmla="*/ 840 w 1978"/>
                  <a:gd name="T109" fmla="*/ 516 h 830"/>
                  <a:gd name="T110" fmla="*/ 890 w 1978"/>
                  <a:gd name="T111" fmla="*/ 538 h 8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78"/>
                  <a:gd name="T169" fmla="*/ 0 h 830"/>
                  <a:gd name="T170" fmla="*/ 1978 w 1978"/>
                  <a:gd name="T171" fmla="*/ 830 h 83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78" h="830">
                    <a:moveTo>
                      <a:pt x="1834" y="130"/>
                    </a:moveTo>
                    <a:lnTo>
                      <a:pt x="1834" y="130"/>
                    </a:lnTo>
                    <a:lnTo>
                      <a:pt x="1824" y="148"/>
                    </a:lnTo>
                    <a:lnTo>
                      <a:pt x="1810" y="168"/>
                    </a:lnTo>
                    <a:lnTo>
                      <a:pt x="1796" y="186"/>
                    </a:lnTo>
                    <a:lnTo>
                      <a:pt x="1782" y="202"/>
                    </a:lnTo>
                    <a:lnTo>
                      <a:pt x="1766" y="218"/>
                    </a:lnTo>
                    <a:lnTo>
                      <a:pt x="1748" y="232"/>
                    </a:lnTo>
                    <a:lnTo>
                      <a:pt x="1732" y="246"/>
                    </a:lnTo>
                    <a:lnTo>
                      <a:pt x="1714" y="258"/>
                    </a:lnTo>
                    <a:lnTo>
                      <a:pt x="1694" y="268"/>
                    </a:lnTo>
                    <a:lnTo>
                      <a:pt x="1674" y="278"/>
                    </a:lnTo>
                    <a:lnTo>
                      <a:pt x="1654" y="286"/>
                    </a:lnTo>
                    <a:lnTo>
                      <a:pt x="1632" y="292"/>
                    </a:lnTo>
                    <a:lnTo>
                      <a:pt x="1610" y="298"/>
                    </a:lnTo>
                    <a:lnTo>
                      <a:pt x="1586" y="302"/>
                    </a:lnTo>
                    <a:lnTo>
                      <a:pt x="1562" y="306"/>
                    </a:lnTo>
                    <a:lnTo>
                      <a:pt x="1538" y="308"/>
                    </a:lnTo>
                    <a:lnTo>
                      <a:pt x="1512" y="308"/>
                    </a:lnTo>
                    <a:lnTo>
                      <a:pt x="1458" y="306"/>
                    </a:lnTo>
                    <a:lnTo>
                      <a:pt x="1406" y="302"/>
                    </a:lnTo>
                    <a:lnTo>
                      <a:pt x="1356" y="294"/>
                    </a:lnTo>
                    <a:lnTo>
                      <a:pt x="1310" y="282"/>
                    </a:lnTo>
                    <a:lnTo>
                      <a:pt x="1266" y="266"/>
                    </a:lnTo>
                    <a:lnTo>
                      <a:pt x="1226" y="246"/>
                    </a:lnTo>
                    <a:lnTo>
                      <a:pt x="1188" y="224"/>
                    </a:lnTo>
                    <a:lnTo>
                      <a:pt x="1152" y="198"/>
                    </a:lnTo>
                    <a:lnTo>
                      <a:pt x="1130" y="178"/>
                    </a:lnTo>
                    <a:lnTo>
                      <a:pt x="1110" y="158"/>
                    </a:lnTo>
                    <a:lnTo>
                      <a:pt x="1092" y="136"/>
                    </a:lnTo>
                    <a:lnTo>
                      <a:pt x="1076" y="112"/>
                    </a:lnTo>
                    <a:lnTo>
                      <a:pt x="1066" y="94"/>
                    </a:lnTo>
                    <a:lnTo>
                      <a:pt x="1060" y="78"/>
                    </a:lnTo>
                    <a:lnTo>
                      <a:pt x="1056" y="64"/>
                    </a:lnTo>
                    <a:lnTo>
                      <a:pt x="1054" y="52"/>
                    </a:lnTo>
                    <a:lnTo>
                      <a:pt x="1046" y="8"/>
                    </a:lnTo>
                    <a:lnTo>
                      <a:pt x="1042" y="10"/>
                    </a:lnTo>
                    <a:lnTo>
                      <a:pt x="1034" y="12"/>
                    </a:lnTo>
                    <a:lnTo>
                      <a:pt x="988" y="4"/>
                    </a:lnTo>
                    <a:lnTo>
                      <a:pt x="952" y="0"/>
                    </a:lnTo>
                    <a:lnTo>
                      <a:pt x="950" y="16"/>
                    </a:lnTo>
                    <a:lnTo>
                      <a:pt x="944" y="34"/>
                    </a:lnTo>
                    <a:lnTo>
                      <a:pt x="938" y="50"/>
                    </a:lnTo>
                    <a:lnTo>
                      <a:pt x="932" y="68"/>
                    </a:lnTo>
                    <a:lnTo>
                      <a:pt x="924" y="84"/>
                    </a:lnTo>
                    <a:lnTo>
                      <a:pt x="914" y="98"/>
                    </a:lnTo>
                    <a:lnTo>
                      <a:pt x="892" y="130"/>
                    </a:lnTo>
                    <a:lnTo>
                      <a:pt x="864" y="158"/>
                    </a:lnTo>
                    <a:lnTo>
                      <a:pt x="832" y="186"/>
                    </a:lnTo>
                    <a:lnTo>
                      <a:pt x="794" y="214"/>
                    </a:lnTo>
                    <a:lnTo>
                      <a:pt x="752" y="238"/>
                    </a:lnTo>
                    <a:lnTo>
                      <a:pt x="714" y="260"/>
                    </a:lnTo>
                    <a:lnTo>
                      <a:pt x="672" y="278"/>
                    </a:lnTo>
                    <a:lnTo>
                      <a:pt x="630" y="294"/>
                    </a:lnTo>
                    <a:lnTo>
                      <a:pt x="586" y="308"/>
                    </a:lnTo>
                    <a:lnTo>
                      <a:pt x="550" y="318"/>
                    </a:lnTo>
                    <a:lnTo>
                      <a:pt x="516" y="324"/>
                    </a:lnTo>
                    <a:lnTo>
                      <a:pt x="484" y="328"/>
                    </a:lnTo>
                    <a:lnTo>
                      <a:pt x="458" y="330"/>
                    </a:lnTo>
                    <a:lnTo>
                      <a:pt x="408" y="328"/>
                    </a:lnTo>
                    <a:lnTo>
                      <a:pt x="362" y="322"/>
                    </a:lnTo>
                    <a:lnTo>
                      <a:pt x="322" y="312"/>
                    </a:lnTo>
                    <a:lnTo>
                      <a:pt x="302" y="306"/>
                    </a:lnTo>
                    <a:lnTo>
                      <a:pt x="284" y="300"/>
                    </a:lnTo>
                    <a:lnTo>
                      <a:pt x="266" y="292"/>
                    </a:lnTo>
                    <a:lnTo>
                      <a:pt x="248" y="282"/>
                    </a:lnTo>
                    <a:lnTo>
                      <a:pt x="234" y="272"/>
                    </a:lnTo>
                    <a:lnTo>
                      <a:pt x="218" y="262"/>
                    </a:lnTo>
                    <a:lnTo>
                      <a:pt x="204" y="250"/>
                    </a:lnTo>
                    <a:lnTo>
                      <a:pt x="192" y="236"/>
                    </a:lnTo>
                    <a:lnTo>
                      <a:pt x="180" y="222"/>
                    </a:lnTo>
                    <a:lnTo>
                      <a:pt x="168" y="208"/>
                    </a:lnTo>
                    <a:lnTo>
                      <a:pt x="156" y="188"/>
                    </a:lnTo>
                    <a:lnTo>
                      <a:pt x="146" y="166"/>
                    </a:lnTo>
                    <a:lnTo>
                      <a:pt x="136" y="144"/>
                    </a:lnTo>
                    <a:lnTo>
                      <a:pt x="130" y="122"/>
                    </a:lnTo>
                    <a:lnTo>
                      <a:pt x="130" y="120"/>
                    </a:lnTo>
                    <a:lnTo>
                      <a:pt x="114" y="98"/>
                    </a:lnTo>
                    <a:lnTo>
                      <a:pt x="104" y="82"/>
                    </a:lnTo>
                    <a:lnTo>
                      <a:pt x="94" y="72"/>
                    </a:lnTo>
                    <a:lnTo>
                      <a:pt x="84" y="66"/>
                    </a:lnTo>
                    <a:lnTo>
                      <a:pt x="74" y="62"/>
                    </a:lnTo>
                    <a:lnTo>
                      <a:pt x="52" y="64"/>
                    </a:lnTo>
                    <a:lnTo>
                      <a:pt x="44" y="68"/>
                    </a:lnTo>
                    <a:lnTo>
                      <a:pt x="34" y="70"/>
                    </a:lnTo>
                    <a:lnTo>
                      <a:pt x="26" y="74"/>
                    </a:lnTo>
                    <a:lnTo>
                      <a:pt x="20" y="80"/>
                    </a:lnTo>
                    <a:lnTo>
                      <a:pt x="14" y="86"/>
                    </a:lnTo>
                    <a:lnTo>
                      <a:pt x="8" y="94"/>
                    </a:lnTo>
                    <a:lnTo>
                      <a:pt x="0" y="128"/>
                    </a:lnTo>
                    <a:lnTo>
                      <a:pt x="2" y="146"/>
                    </a:lnTo>
                    <a:lnTo>
                      <a:pt x="4" y="166"/>
                    </a:lnTo>
                    <a:lnTo>
                      <a:pt x="10" y="184"/>
                    </a:lnTo>
                    <a:lnTo>
                      <a:pt x="16" y="204"/>
                    </a:lnTo>
                    <a:lnTo>
                      <a:pt x="24" y="220"/>
                    </a:lnTo>
                    <a:lnTo>
                      <a:pt x="32" y="234"/>
                    </a:lnTo>
                    <a:lnTo>
                      <a:pt x="42" y="246"/>
                    </a:lnTo>
                    <a:lnTo>
                      <a:pt x="54" y="256"/>
                    </a:lnTo>
                    <a:lnTo>
                      <a:pt x="66" y="264"/>
                    </a:lnTo>
                    <a:lnTo>
                      <a:pt x="78" y="268"/>
                    </a:lnTo>
                    <a:lnTo>
                      <a:pt x="92" y="272"/>
                    </a:lnTo>
                    <a:lnTo>
                      <a:pt x="108" y="274"/>
                    </a:lnTo>
                    <a:lnTo>
                      <a:pt x="132" y="272"/>
                    </a:lnTo>
                    <a:lnTo>
                      <a:pt x="152" y="270"/>
                    </a:lnTo>
                    <a:lnTo>
                      <a:pt x="168" y="266"/>
                    </a:lnTo>
                    <a:lnTo>
                      <a:pt x="180" y="260"/>
                    </a:lnTo>
                    <a:lnTo>
                      <a:pt x="190" y="262"/>
                    </a:lnTo>
                    <a:lnTo>
                      <a:pt x="198" y="266"/>
                    </a:lnTo>
                    <a:lnTo>
                      <a:pt x="206" y="266"/>
                    </a:lnTo>
                    <a:lnTo>
                      <a:pt x="216" y="268"/>
                    </a:lnTo>
                    <a:lnTo>
                      <a:pt x="218" y="270"/>
                    </a:lnTo>
                    <a:lnTo>
                      <a:pt x="220" y="272"/>
                    </a:lnTo>
                    <a:lnTo>
                      <a:pt x="196" y="286"/>
                    </a:lnTo>
                    <a:lnTo>
                      <a:pt x="174" y="302"/>
                    </a:lnTo>
                    <a:lnTo>
                      <a:pt x="154" y="324"/>
                    </a:lnTo>
                    <a:lnTo>
                      <a:pt x="138" y="348"/>
                    </a:lnTo>
                    <a:lnTo>
                      <a:pt x="124" y="370"/>
                    </a:lnTo>
                    <a:lnTo>
                      <a:pt x="114" y="392"/>
                    </a:lnTo>
                    <a:lnTo>
                      <a:pt x="110" y="414"/>
                    </a:lnTo>
                    <a:lnTo>
                      <a:pt x="108" y="434"/>
                    </a:lnTo>
                    <a:lnTo>
                      <a:pt x="108" y="452"/>
                    </a:lnTo>
                    <a:lnTo>
                      <a:pt x="112" y="470"/>
                    </a:lnTo>
                    <a:lnTo>
                      <a:pt x="116" y="486"/>
                    </a:lnTo>
                    <a:lnTo>
                      <a:pt x="122" y="504"/>
                    </a:lnTo>
                    <a:lnTo>
                      <a:pt x="128" y="522"/>
                    </a:lnTo>
                    <a:lnTo>
                      <a:pt x="138" y="538"/>
                    </a:lnTo>
                    <a:lnTo>
                      <a:pt x="150" y="556"/>
                    </a:lnTo>
                    <a:lnTo>
                      <a:pt x="162" y="574"/>
                    </a:lnTo>
                    <a:lnTo>
                      <a:pt x="176" y="590"/>
                    </a:lnTo>
                    <a:lnTo>
                      <a:pt x="192" y="608"/>
                    </a:lnTo>
                    <a:lnTo>
                      <a:pt x="210" y="624"/>
                    </a:lnTo>
                    <a:lnTo>
                      <a:pt x="230" y="642"/>
                    </a:lnTo>
                    <a:lnTo>
                      <a:pt x="250" y="656"/>
                    </a:lnTo>
                    <a:lnTo>
                      <a:pt x="272" y="672"/>
                    </a:lnTo>
                    <a:lnTo>
                      <a:pt x="320" y="702"/>
                    </a:lnTo>
                    <a:lnTo>
                      <a:pt x="350" y="716"/>
                    </a:lnTo>
                    <a:lnTo>
                      <a:pt x="382" y="732"/>
                    </a:lnTo>
                    <a:lnTo>
                      <a:pt x="414" y="746"/>
                    </a:lnTo>
                    <a:lnTo>
                      <a:pt x="448" y="758"/>
                    </a:lnTo>
                    <a:lnTo>
                      <a:pt x="482" y="770"/>
                    </a:lnTo>
                    <a:lnTo>
                      <a:pt x="518" y="780"/>
                    </a:lnTo>
                    <a:lnTo>
                      <a:pt x="554" y="790"/>
                    </a:lnTo>
                    <a:lnTo>
                      <a:pt x="592" y="798"/>
                    </a:lnTo>
                    <a:lnTo>
                      <a:pt x="670" y="812"/>
                    </a:lnTo>
                    <a:lnTo>
                      <a:pt x="752" y="822"/>
                    </a:lnTo>
                    <a:lnTo>
                      <a:pt x="840" y="828"/>
                    </a:lnTo>
                    <a:lnTo>
                      <a:pt x="932" y="830"/>
                    </a:lnTo>
                    <a:lnTo>
                      <a:pt x="1012" y="830"/>
                    </a:lnTo>
                    <a:lnTo>
                      <a:pt x="1092" y="824"/>
                    </a:lnTo>
                    <a:lnTo>
                      <a:pt x="1172" y="816"/>
                    </a:lnTo>
                    <a:lnTo>
                      <a:pt x="1250" y="804"/>
                    </a:lnTo>
                    <a:lnTo>
                      <a:pt x="1326" y="790"/>
                    </a:lnTo>
                    <a:lnTo>
                      <a:pt x="1402" y="772"/>
                    </a:lnTo>
                    <a:lnTo>
                      <a:pt x="1478" y="752"/>
                    </a:lnTo>
                    <a:lnTo>
                      <a:pt x="1552" y="728"/>
                    </a:lnTo>
                    <a:lnTo>
                      <a:pt x="1618" y="702"/>
                    </a:lnTo>
                    <a:lnTo>
                      <a:pt x="1678" y="676"/>
                    </a:lnTo>
                    <a:lnTo>
                      <a:pt x="1704" y="662"/>
                    </a:lnTo>
                    <a:lnTo>
                      <a:pt x="1730" y="648"/>
                    </a:lnTo>
                    <a:lnTo>
                      <a:pt x="1752" y="632"/>
                    </a:lnTo>
                    <a:lnTo>
                      <a:pt x="1774" y="618"/>
                    </a:lnTo>
                    <a:lnTo>
                      <a:pt x="1794" y="602"/>
                    </a:lnTo>
                    <a:lnTo>
                      <a:pt x="1812" y="584"/>
                    </a:lnTo>
                    <a:lnTo>
                      <a:pt x="1826" y="568"/>
                    </a:lnTo>
                    <a:lnTo>
                      <a:pt x="1838" y="552"/>
                    </a:lnTo>
                    <a:lnTo>
                      <a:pt x="1848" y="536"/>
                    </a:lnTo>
                    <a:lnTo>
                      <a:pt x="1854" y="518"/>
                    </a:lnTo>
                    <a:lnTo>
                      <a:pt x="1858" y="502"/>
                    </a:lnTo>
                    <a:lnTo>
                      <a:pt x="1860" y="486"/>
                    </a:lnTo>
                    <a:lnTo>
                      <a:pt x="1858" y="466"/>
                    </a:lnTo>
                    <a:lnTo>
                      <a:pt x="1854" y="446"/>
                    </a:lnTo>
                    <a:lnTo>
                      <a:pt x="1848" y="428"/>
                    </a:lnTo>
                    <a:lnTo>
                      <a:pt x="1838" y="410"/>
                    </a:lnTo>
                    <a:lnTo>
                      <a:pt x="1826" y="392"/>
                    </a:lnTo>
                    <a:lnTo>
                      <a:pt x="1812" y="376"/>
                    </a:lnTo>
                    <a:lnTo>
                      <a:pt x="1794" y="360"/>
                    </a:lnTo>
                    <a:lnTo>
                      <a:pt x="1774" y="344"/>
                    </a:lnTo>
                    <a:lnTo>
                      <a:pt x="1758" y="340"/>
                    </a:lnTo>
                    <a:lnTo>
                      <a:pt x="1746" y="336"/>
                    </a:lnTo>
                    <a:lnTo>
                      <a:pt x="1738" y="330"/>
                    </a:lnTo>
                    <a:lnTo>
                      <a:pt x="1736" y="326"/>
                    </a:lnTo>
                    <a:lnTo>
                      <a:pt x="1736" y="322"/>
                    </a:lnTo>
                    <a:lnTo>
                      <a:pt x="1740" y="322"/>
                    </a:lnTo>
                    <a:lnTo>
                      <a:pt x="1740" y="312"/>
                    </a:lnTo>
                    <a:lnTo>
                      <a:pt x="1762" y="310"/>
                    </a:lnTo>
                    <a:lnTo>
                      <a:pt x="1782" y="312"/>
                    </a:lnTo>
                    <a:lnTo>
                      <a:pt x="1800" y="316"/>
                    </a:lnTo>
                    <a:lnTo>
                      <a:pt x="1830" y="310"/>
                    </a:lnTo>
                    <a:lnTo>
                      <a:pt x="1858" y="302"/>
                    </a:lnTo>
                    <a:lnTo>
                      <a:pt x="1886" y="290"/>
                    </a:lnTo>
                    <a:lnTo>
                      <a:pt x="1910" y="278"/>
                    </a:lnTo>
                    <a:lnTo>
                      <a:pt x="1932" y="262"/>
                    </a:lnTo>
                    <a:lnTo>
                      <a:pt x="1948" y="246"/>
                    </a:lnTo>
                    <a:lnTo>
                      <a:pt x="1962" y="228"/>
                    </a:lnTo>
                    <a:lnTo>
                      <a:pt x="1972" y="208"/>
                    </a:lnTo>
                    <a:lnTo>
                      <a:pt x="1976" y="188"/>
                    </a:lnTo>
                    <a:lnTo>
                      <a:pt x="1978" y="164"/>
                    </a:lnTo>
                    <a:lnTo>
                      <a:pt x="1978" y="152"/>
                    </a:lnTo>
                    <a:lnTo>
                      <a:pt x="1976" y="140"/>
                    </a:lnTo>
                    <a:lnTo>
                      <a:pt x="1972" y="128"/>
                    </a:lnTo>
                    <a:lnTo>
                      <a:pt x="1966" y="116"/>
                    </a:lnTo>
                    <a:lnTo>
                      <a:pt x="1956" y="102"/>
                    </a:lnTo>
                    <a:lnTo>
                      <a:pt x="1944" y="90"/>
                    </a:lnTo>
                    <a:lnTo>
                      <a:pt x="1930" y="84"/>
                    </a:lnTo>
                    <a:lnTo>
                      <a:pt x="1914" y="82"/>
                    </a:lnTo>
                    <a:lnTo>
                      <a:pt x="1900" y="84"/>
                    </a:lnTo>
                    <a:lnTo>
                      <a:pt x="1888" y="88"/>
                    </a:lnTo>
                    <a:lnTo>
                      <a:pt x="1874" y="94"/>
                    </a:lnTo>
                    <a:lnTo>
                      <a:pt x="1862" y="104"/>
                    </a:lnTo>
                    <a:lnTo>
                      <a:pt x="1844" y="122"/>
                    </a:lnTo>
                    <a:lnTo>
                      <a:pt x="1834" y="130"/>
                    </a:lnTo>
                    <a:close/>
                    <a:moveTo>
                      <a:pt x="924" y="258"/>
                    </a:moveTo>
                    <a:lnTo>
                      <a:pt x="924" y="258"/>
                    </a:lnTo>
                    <a:lnTo>
                      <a:pt x="916" y="238"/>
                    </a:lnTo>
                    <a:lnTo>
                      <a:pt x="910" y="230"/>
                    </a:lnTo>
                    <a:lnTo>
                      <a:pt x="904" y="224"/>
                    </a:lnTo>
                    <a:lnTo>
                      <a:pt x="898" y="220"/>
                    </a:lnTo>
                    <a:lnTo>
                      <a:pt x="890" y="216"/>
                    </a:lnTo>
                    <a:lnTo>
                      <a:pt x="882" y="214"/>
                    </a:lnTo>
                    <a:lnTo>
                      <a:pt x="874" y="214"/>
                    </a:lnTo>
                    <a:lnTo>
                      <a:pt x="866" y="216"/>
                    </a:lnTo>
                    <a:lnTo>
                      <a:pt x="858" y="222"/>
                    </a:lnTo>
                    <a:lnTo>
                      <a:pt x="852" y="232"/>
                    </a:lnTo>
                    <a:lnTo>
                      <a:pt x="848" y="244"/>
                    </a:lnTo>
                    <a:lnTo>
                      <a:pt x="844" y="260"/>
                    </a:lnTo>
                    <a:lnTo>
                      <a:pt x="842" y="274"/>
                    </a:lnTo>
                    <a:lnTo>
                      <a:pt x="844" y="288"/>
                    </a:lnTo>
                    <a:lnTo>
                      <a:pt x="846" y="302"/>
                    </a:lnTo>
                    <a:lnTo>
                      <a:pt x="854" y="316"/>
                    </a:lnTo>
                    <a:lnTo>
                      <a:pt x="862" y="330"/>
                    </a:lnTo>
                    <a:lnTo>
                      <a:pt x="862" y="336"/>
                    </a:lnTo>
                    <a:lnTo>
                      <a:pt x="860" y="340"/>
                    </a:lnTo>
                    <a:lnTo>
                      <a:pt x="856" y="342"/>
                    </a:lnTo>
                    <a:lnTo>
                      <a:pt x="852" y="344"/>
                    </a:lnTo>
                    <a:lnTo>
                      <a:pt x="842" y="342"/>
                    </a:lnTo>
                    <a:lnTo>
                      <a:pt x="834" y="336"/>
                    </a:lnTo>
                    <a:lnTo>
                      <a:pt x="826" y="324"/>
                    </a:lnTo>
                    <a:lnTo>
                      <a:pt x="820" y="310"/>
                    </a:lnTo>
                    <a:lnTo>
                      <a:pt x="814" y="276"/>
                    </a:lnTo>
                    <a:lnTo>
                      <a:pt x="818" y="254"/>
                    </a:lnTo>
                    <a:lnTo>
                      <a:pt x="824" y="230"/>
                    </a:lnTo>
                    <a:lnTo>
                      <a:pt x="832" y="210"/>
                    </a:lnTo>
                    <a:lnTo>
                      <a:pt x="838" y="204"/>
                    </a:lnTo>
                    <a:lnTo>
                      <a:pt x="844" y="198"/>
                    </a:lnTo>
                    <a:lnTo>
                      <a:pt x="850" y="192"/>
                    </a:lnTo>
                    <a:lnTo>
                      <a:pt x="856" y="190"/>
                    </a:lnTo>
                    <a:lnTo>
                      <a:pt x="864" y="188"/>
                    </a:lnTo>
                    <a:lnTo>
                      <a:pt x="872" y="186"/>
                    </a:lnTo>
                    <a:lnTo>
                      <a:pt x="882" y="188"/>
                    </a:lnTo>
                    <a:lnTo>
                      <a:pt x="890" y="190"/>
                    </a:lnTo>
                    <a:lnTo>
                      <a:pt x="898" y="194"/>
                    </a:lnTo>
                    <a:lnTo>
                      <a:pt x="906" y="198"/>
                    </a:lnTo>
                    <a:lnTo>
                      <a:pt x="914" y="206"/>
                    </a:lnTo>
                    <a:lnTo>
                      <a:pt x="920" y="214"/>
                    </a:lnTo>
                    <a:lnTo>
                      <a:pt x="926" y="224"/>
                    </a:lnTo>
                    <a:lnTo>
                      <a:pt x="930" y="234"/>
                    </a:lnTo>
                    <a:lnTo>
                      <a:pt x="938" y="258"/>
                    </a:lnTo>
                    <a:lnTo>
                      <a:pt x="940" y="282"/>
                    </a:lnTo>
                    <a:lnTo>
                      <a:pt x="940" y="298"/>
                    </a:lnTo>
                    <a:lnTo>
                      <a:pt x="936" y="312"/>
                    </a:lnTo>
                    <a:lnTo>
                      <a:pt x="932" y="312"/>
                    </a:lnTo>
                    <a:lnTo>
                      <a:pt x="928" y="278"/>
                    </a:lnTo>
                    <a:lnTo>
                      <a:pt x="924" y="258"/>
                    </a:lnTo>
                    <a:close/>
                    <a:moveTo>
                      <a:pt x="890" y="538"/>
                    </a:moveTo>
                    <a:lnTo>
                      <a:pt x="890" y="538"/>
                    </a:lnTo>
                    <a:lnTo>
                      <a:pt x="884" y="534"/>
                    </a:lnTo>
                    <a:lnTo>
                      <a:pt x="878" y="532"/>
                    </a:lnTo>
                    <a:lnTo>
                      <a:pt x="866" y="530"/>
                    </a:lnTo>
                    <a:lnTo>
                      <a:pt x="854" y="530"/>
                    </a:lnTo>
                    <a:lnTo>
                      <a:pt x="844" y="532"/>
                    </a:lnTo>
                    <a:lnTo>
                      <a:pt x="834" y="534"/>
                    </a:lnTo>
                    <a:lnTo>
                      <a:pt x="826" y="540"/>
                    </a:lnTo>
                    <a:lnTo>
                      <a:pt x="816" y="544"/>
                    </a:lnTo>
                    <a:lnTo>
                      <a:pt x="810" y="552"/>
                    </a:lnTo>
                    <a:lnTo>
                      <a:pt x="802" y="560"/>
                    </a:lnTo>
                    <a:lnTo>
                      <a:pt x="798" y="570"/>
                    </a:lnTo>
                    <a:lnTo>
                      <a:pt x="786" y="610"/>
                    </a:lnTo>
                    <a:lnTo>
                      <a:pt x="788" y="624"/>
                    </a:lnTo>
                    <a:lnTo>
                      <a:pt x="794" y="638"/>
                    </a:lnTo>
                    <a:lnTo>
                      <a:pt x="798" y="648"/>
                    </a:lnTo>
                    <a:lnTo>
                      <a:pt x="804" y="654"/>
                    </a:lnTo>
                    <a:lnTo>
                      <a:pt x="810" y="660"/>
                    </a:lnTo>
                    <a:lnTo>
                      <a:pt x="818" y="660"/>
                    </a:lnTo>
                    <a:lnTo>
                      <a:pt x="832" y="658"/>
                    </a:lnTo>
                    <a:lnTo>
                      <a:pt x="850" y="650"/>
                    </a:lnTo>
                    <a:lnTo>
                      <a:pt x="874" y="638"/>
                    </a:lnTo>
                    <a:lnTo>
                      <a:pt x="900" y="622"/>
                    </a:lnTo>
                    <a:lnTo>
                      <a:pt x="912" y="636"/>
                    </a:lnTo>
                    <a:lnTo>
                      <a:pt x="910" y="642"/>
                    </a:lnTo>
                    <a:lnTo>
                      <a:pt x="904" y="648"/>
                    </a:lnTo>
                    <a:lnTo>
                      <a:pt x="894" y="658"/>
                    </a:lnTo>
                    <a:lnTo>
                      <a:pt x="880" y="666"/>
                    </a:lnTo>
                    <a:lnTo>
                      <a:pt x="864" y="676"/>
                    </a:lnTo>
                    <a:lnTo>
                      <a:pt x="848" y="682"/>
                    </a:lnTo>
                    <a:lnTo>
                      <a:pt x="836" y="688"/>
                    </a:lnTo>
                    <a:lnTo>
                      <a:pt x="824" y="688"/>
                    </a:lnTo>
                    <a:lnTo>
                      <a:pt x="816" y="688"/>
                    </a:lnTo>
                    <a:lnTo>
                      <a:pt x="808" y="686"/>
                    </a:lnTo>
                    <a:lnTo>
                      <a:pt x="800" y="684"/>
                    </a:lnTo>
                    <a:lnTo>
                      <a:pt x="792" y="680"/>
                    </a:lnTo>
                    <a:lnTo>
                      <a:pt x="786" y="674"/>
                    </a:lnTo>
                    <a:lnTo>
                      <a:pt x="780" y="668"/>
                    </a:lnTo>
                    <a:lnTo>
                      <a:pt x="770" y="652"/>
                    </a:lnTo>
                    <a:lnTo>
                      <a:pt x="762" y="614"/>
                    </a:lnTo>
                    <a:lnTo>
                      <a:pt x="764" y="600"/>
                    </a:lnTo>
                    <a:lnTo>
                      <a:pt x="766" y="588"/>
                    </a:lnTo>
                    <a:lnTo>
                      <a:pt x="772" y="574"/>
                    </a:lnTo>
                    <a:lnTo>
                      <a:pt x="780" y="560"/>
                    </a:lnTo>
                    <a:lnTo>
                      <a:pt x="786" y="548"/>
                    </a:lnTo>
                    <a:lnTo>
                      <a:pt x="794" y="540"/>
                    </a:lnTo>
                    <a:lnTo>
                      <a:pt x="802" y="532"/>
                    </a:lnTo>
                    <a:lnTo>
                      <a:pt x="810" y="526"/>
                    </a:lnTo>
                    <a:lnTo>
                      <a:pt x="820" y="522"/>
                    </a:lnTo>
                    <a:lnTo>
                      <a:pt x="830" y="518"/>
                    </a:lnTo>
                    <a:lnTo>
                      <a:pt x="840" y="516"/>
                    </a:lnTo>
                    <a:lnTo>
                      <a:pt x="852" y="516"/>
                    </a:lnTo>
                    <a:lnTo>
                      <a:pt x="866" y="516"/>
                    </a:lnTo>
                    <a:lnTo>
                      <a:pt x="878" y="520"/>
                    </a:lnTo>
                    <a:lnTo>
                      <a:pt x="886" y="524"/>
                    </a:lnTo>
                    <a:lnTo>
                      <a:pt x="890" y="532"/>
                    </a:lnTo>
                    <a:lnTo>
                      <a:pt x="890" y="538"/>
                    </a:lnTo>
                    <a:close/>
                  </a:path>
                </a:pathLst>
              </a:custGeom>
              <a:solidFill>
                <a:srgbClr val="FEDD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28" name="Freeform 10"/>
              <p:cNvSpPr>
                <a:spLocks/>
              </p:cNvSpPr>
              <p:nvPr/>
            </p:nvSpPr>
            <p:spPr bwMode="auto">
              <a:xfrm>
                <a:off x="7775740" y="3302412"/>
                <a:ext cx="98672" cy="123732"/>
              </a:xfrm>
              <a:custGeom>
                <a:avLst/>
                <a:gdLst>
                  <a:gd name="T0" fmla="*/ 60 w 126"/>
                  <a:gd name="T1" fmla="*/ 28 h 158"/>
                  <a:gd name="T2" fmla="*/ 76 w 126"/>
                  <a:gd name="T3" fmla="*/ 30 h 158"/>
                  <a:gd name="T4" fmla="*/ 90 w 126"/>
                  <a:gd name="T5" fmla="*/ 38 h 158"/>
                  <a:gd name="T6" fmla="*/ 102 w 126"/>
                  <a:gd name="T7" fmla="*/ 52 h 158"/>
                  <a:gd name="T8" fmla="*/ 110 w 126"/>
                  <a:gd name="T9" fmla="*/ 72 h 158"/>
                  <a:gd name="T10" fmla="*/ 118 w 126"/>
                  <a:gd name="T11" fmla="*/ 126 h 158"/>
                  <a:gd name="T12" fmla="*/ 122 w 126"/>
                  <a:gd name="T13" fmla="*/ 126 h 158"/>
                  <a:gd name="T14" fmla="*/ 126 w 126"/>
                  <a:gd name="T15" fmla="*/ 96 h 158"/>
                  <a:gd name="T16" fmla="*/ 124 w 126"/>
                  <a:gd name="T17" fmla="*/ 72 h 158"/>
                  <a:gd name="T18" fmla="*/ 116 w 126"/>
                  <a:gd name="T19" fmla="*/ 48 h 158"/>
                  <a:gd name="T20" fmla="*/ 106 w 126"/>
                  <a:gd name="T21" fmla="*/ 28 h 158"/>
                  <a:gd name="T22" fmla="*/ 92 w 126"/>
                  <a:gd name="T23" fmla="*/ 12 h 158"/>
                  <a:gd name="T24" fmla="*/ 76 w 126"/>
                  <a:gd name="T25" fmla="*/ 4 h 158"/>
                  <a:gd name="T26" fmla="*/ 58 w 126"/>
                  <a:gd name="T27" fmla="*/ 0 h 158"/>
                  <a:gd name="T28" fmla="*/ 50 w 126"/>
                  <a:gd name="T29" fmla="*/ 2 h 158"/>
                  <a:gd name="T30" fmla="*/ 36 w 126"/>
                  <a:gd name="T31" fmla="*/ 6 h 158"/>
                  <a:gd name="T32" fmla="*/ 24 w 126"/>
                  <a:gd name="T33" fmla="*/ 18 h 158"/>
                  <a:gd name="T34" fmla="*/ 10 w 126"/>
                  <a:gd name="T35" fmla="*/ 44 h 158"/>
                  <a:gd name="T36" fmla="*/ 4 w 126"/>
                  <a:gd name="T37" fmla="*/ 68 h 158"/>
                  <a:gd name="T38" fmla="*/ 0 w 126"/>
                  <a:gd name="T39" fmla="*/ 90 h 158"/>
                  <a:gd name="T40" fmla="*/ 6 w 126"/>
                  <a:gd name="T41" fmla="*/ 124 h 158"/>
                  <a:gd name="T42" fmla="*/ 20 w 126"/>
                  <a:gd name="T43" fmla="*/ 150 h 158"/>
                  <a:gd name="T44" fmla="*/ 38 w 126"/>
                  <a:gd name="T45" fmla="*/ 158 h 158"/>
                  <a:gd name="T46" fmla="*/ 42 w 126"/>
                  <a:gd name="T47" fmla="*/ 156 h 158"/>
                  <a:gd name="T48" fmla="*/ 48 w 126"/>
                  <a:gd name="T49" fmla="*/ 150 h 158"/>
                  <a:gd name="T50" fmla="*/ 48 w 126"/>
                  <a:gd name="T51" fmla="*/ 144 h 158"/>
                  <a:gd name="T52" fmla="*/ 32 w 126"/>
                  <a:gd name="T53" fmla="*/ 116 h 158"/>
                  <a:gd name="T54" fmla="*/ 28 w 126"/>
                  <a:gd name="T55" fmla="*/ 88 h 158"/>
                  <a:gd name="T56" fmla="*/ 30 w 126"/>
                  <a:gd name="T57" fmla="*/ 74 h 158"/>
                  <a:gd name="T58" fmla="*/ 34 w 126"/>
                  <a:gd name="T59" fmla="*/ 58 h 158"/>
                  <a:gd name="T60" fmla="*/ 44 w 126"/>
                  <a:gd name="T61" fmla="*/ 36 h 158"/>
                  <a:gd name="T62" fmla="*/ 60 w 126"/>
                  <a:gd name="T63" fmla="*/ 28 h 1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6"/>
                  <a:gd name="T97" fmla="*/ 0 h 158"/>
                  <a:gd name="T98" fmla="*/ 126 w 126"/>
                  <a:gd name="T99" fmla="*/ 158 h 1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6" h="158">
                    <a:moveTo>
                      <a:pt x="60" y="28"/>
                    </a:moveTo>
                    <a:lnTo>
                      <a:pt x="60" y="28"/>
                    </a:lnTo>
                    <a:lnTo>
                      <a:pt x="68" y="28"/>
                    </a:lnTo>
                    <a:lnTo>
                      <a:pt x="76" y="30"/>
                    </a:lnTo>
                    <a:lnTo>
                      <a:pt x="84" y="34"/>
                    </a:lnTo>
                    <a:lnTo>
                      <a:pt x="90" y="38"/>
                    </a:lnTo>
                    <a:lnTo>
                      <a:pt x="96" y="44"/>
                    </a:lnTo>
                    <a:lnTo>
                      <a:pt x="102" y="52"/>
                    </a:lnTo>
                    <a:lnTo>
                      <a:pt x="110" y="72"/>
                    </a:lnTo>
                    <a:lnTo>
                      <a:pt x="114" y="92"/>
                    </a:lnTo>
                    <a:lnTo>
                      <a:pt x="118" y="126"/>
                    </a:lnTo>
                    <a:lnTo>
                      <a:pt x="122" y="126"/>
                    </a:lnTo>
                    <a:lnTo>
                      <a:pt x="126" y="112"/>
                    </a:lnTo>
                    <a:lnTo>
                      <a:pt x="126" y="96"/>
                    </a:lnTo>
                    <a:lnTo>
                      <a:pt x="124" y="72"/>
                    </a:lnTo>
                    <a:lnTo>
                      <a:pt x="116" y="48"/>
                    </a:lnTo>
                    <a:lnTo>
                      <a:pt x="112" y="38"/>
                    </a:lnTo>
                    <a:lnTo>
                      <a:pt x="106" y="28"/>
                    </a:lnTo>
                    <a:lnTo>
                      <a:pt x="100" y="20"/>
                    </a:lnTo>
                    <a:lnTo>
                      <a:pt x="92" y="12"/>
                    </a:lnTo>
                    <a:lnTo>
                      <a:pt x="84" y="8"/>
                    </a:lnTo>
                    <a:lnTo>
                      <a:pt x="76" y="4"/>
                    </a:lnTo>
                    <a:lnTo>
                      <a:pt x="68" y="2"/>
                    </a:lnTo>
                    <a:lnTo>
                      <a:pt x="58" y="0"/>
                    </a:lnTo>
                    <a:lnTo>
                      <a:pt x="50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10" y="44"/>
                    </a:lnTo>
                    <a:lnTo>
                      <a:pt x="4" y="68"/>
                    </a:lnTo>
                    <a:lnTo>
                      <a:pt x="0" y="90"/>
                    </a:lnTo>
                    <a:lnTo>
                      <a:pt x="6" y="124"/>
                    </a:lnTo>
                    <a:lnTo>
                      <a:pt x="12" y="138"/>
                    </a:lnTo>
                    <a:lnTo>
                      <a:pt x="20" y="150"/>
                    </a:lnTo>
                    <a:lnTo>
                      <a:pt x="28" y="156"/>
                    </a:lnTo>
                    <a:lnTo>
                      <a:pt x="38" y="158"/>
                    </a:lnTo>
                    <a:lnTo>
                      <a:pt x="42" y="156"/>
                    </a:lnTo>
                    <a:lnTo>
                      <a:pt x="46" y="154"/>
                    </a:lnTo>
                    <a:lnTo>
                      <a:pt x="48" y="150"/>
                    </a:lnTo>
                    <a:lnTo>
                      <a:pt x="48" y="144"/>
                    </a:lnTo>
                    <a:lnTo>
                      <a:pt x="40" y="130"/>
                    </a:lnTo>
                    <a:lnTo>
                      <a:pt x="32" y="116"/>
                    </a:lnTo>
                    <a:lnTo>
                      <a:pt x="30" y="102"/>
                    </a:lnTo>
                    <a:lnTo>
                      <a:pt x="28" y="88"/>
                    </a:lnTo>
                    <a:lnTo>
                      <a:pt x="30" y="74"/>
                    </a:lnTo>
                    <a:lnTo>
                      <a:pt x="34" y="58"/>
                    </a:lnTo>
                    <a:lnTo>
                      <a:pt x="38" y="46"/>
                    </a:lnTo>
                    <a:lnTo>
                      <a:pt x="44" y="36"/>
                    </a:lnTo>
                    <a:lnTo>
                      <a:pt x="52" y="30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29" name="Freeform 11"/>
              <p:cNvSpPr>
                <a:spLocks/>
              </p:cNvSpPr>
              <p:nvPr/>
            </p:nvSpPr>
            <p:spPr bwMode="auto">
              <a:xfrm>
                <a:off x="7735018" y="3560839"/>
                <a:ext cx="117467" cy="134695"/>
              </a:xfrm>
              <a:custGeom>
                <a:avLst/>
                <a:gdLst>
                  <a:gd name="T0" fmla="*/ 104 w 150"/>
                  <a:gd name="T1" fmla="*/ 14 h 172"/>
                  <a:gd name="T2" fmla="*/ 122 w 150"/>
                  <a:gd name="T3" fmla="*/ 18 h 172"/>
                  <a:gd name="T4" fmla="*/ 128 w 150"/>
                  <a:gd name="T5" fmla="*/ 16 h 172"/>
                  <a:gd name="T6" fmla="*/ 124 w 150"/>
                  <a:gd name="T7" fmla="*/ 8 h 172"/>
                  <a:gd name="T8" fmla="*/ 104 w 150"/>
                  <a:gd name="T9" fmla="*/ 0 h 172"/>
                  <a:gd name="T10" fmla="*/ 90 w 150"/>
                  <a:gd name="T11" fmla="*/ 0 h 172"/>
                  <a:gd name="T12" fmla="*/ 68 w 150"/>
                  <a:gd name="T13" fmla="*/ 2 h 172"/>
                  <a:gd name="T14" fmla="*/ 48 w 150"/>
                  <a:gd name="T15" fmla="*/ 10 h 172"/>
                  <a:gd name="T16" fmla="*/ 32 w 150"/>
                  <a:gd name="T17" fmla="*/ 24 h 172"/>
                  <a:gd name="T18" fmla="*/ 18 w 150"/>
                  <a:gd name="T19" fmla="*/ 44 h 172"/>
                  <a:gd name="T20" fmla="*/ 10 w 150"/>
                  <a:gd name="T21" fmla="*/ 58 h 172"/>
                  <a:gd name="T22" fmla="*/ 2 w 150"/>
                  <a:gd name="T23" fmla="*/ 84 h 172"/>
                  <a:gd name="T24" fmla="*/ 0 w 150"/>
                  <a:gd name="T25" fmla="*/ 98 h 172"/>
                  <a:gd name="T26" fmla="*/ 8 w 150"/>
                  <a:gd name="T27" fmla="*/ 136 h 172"/>
                  <a:gd name="T28" fmla="*/ 24 w 150"/>
                  <a:gd name="T29" fmla="*/ 158 h 172"/>
                  <a:gd name="T30" fmla="*/ 38 w 150"/>
                  <a:gd name="T31" fmla="*/ 168 h 172"/>
                  <a:gd name="T32" fmla="*/ 54 w 150"/>
                  <a:gd name="T33" fmla="*/ 172 h 172"/>
                  <a:gd name="T34" fmla="*/ 62 w 150"/>
                  <a:gd name="T35" fmla="*/ 172 h 172"/>
                  <a:gd name="T36" fmla="*/ 86 w 150"/>
                  <a:gd name="T37" fmla="*/ 166 h 172"/>
                  <a:gd name="T38" fmla="*/ 118 w 150"/>
                  <a:gd name="T39" fmla="*/ 150 h 172"/>
                  <a:gd name="T40" fmla="*/ 132 w 150"/>
                  <a:gd name="T41" fmla="*/ 142 h 172"/>
                  <a:gd name="T42" fmla="*/ 148 w 150"/>
                  <a:gd name="T43" fmla="*/ 126 h 172"/>
                  <a:gd name="T44" fmla="*/ 150 w 150"/>
                  <a:gd name="T45" fmla="*/ 120 h 172"/>
                  <a:gd name="T46" fmla="*/ 138 w 150"/>
                  <a:gd name="T47" fmla="*/ 106 h 172"/>
                  <a:gd name="T48" fmla="*/ 88 w 150"/>
                  <a:gd name="T49" fmla="*/ 134 h 172"/>
                  <a:gd name="T50" fmla="*/ 56 w 150"/>
                  <a:gd name="T51" fmla="*/ 144 h 172"/>
                  <a:gd name="T52" fmla="*/ 48 w 150"/>
                  <a:gd name="T53" fmla="*/ 144 h 172"/>
                  <a:gd name="T54" fmla="*/ 36 w 150"/>
                  <a:gd name="T55" fmla="*/ 132 h 172"/>
                  <a:gd name="T56" fmla="*/ 32 w 150"/>
                  <a:gd name="T57" fmla="*/ 122 h 172"/>
                  <a:gd name="T58" fmla="*/ 24 w 150"/>
                  <a:gd name="T59" fmla="*/ 94 h 172"/>
                  <a:gd name="T60" fmla="*/ 36 w 150"/>
                  <a:gd name="T61" fmla="*/ 54 h 172"/>
                  <a:gd name="T62" fmla="*/ 40 w 150"/>
                  <a:gd name="T63" fmla="*/ 44 h 172"/>
                  <a:gd name="T64" fmla="*/ 54 w 150"/>
                  <a:gd name="T65" fmla="*/ 28 h 172"/>
                  <a:gd name="T66" fmla="*/ 72 w 150"/>
                  <a:gd name="T67" fmla="*/ 18 h 172"/>
                  <a:gd name="T68" fmla="*/ 92 w 150"/>
                  <a:gd name="T69" fmla="*/ 14 h 172"/>
                  <a:gd name="T70" fmla="*/ 104 w 150"/>
                  <a:gd name="T71" fmla="*/ 14 h 1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50"/>
                  <a:gd name="T109" fmla="*/ 0 h 172"/>
                  <a:gd name="T110" fmla="*/ 150 w 150"/>
                  <a:gd name="T111" fmla="*/ 172 h 1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50" h="172">
                    <a:moveTo>
                      <a:pt x="104" y="14"/>
                    </a:moveTo>
                    <a:lnTo>
                      <a:pt x="104" y="14"/>
                    </a:lnTo>
                    <a:lnTo>
                      <a:pt x="116" y="16"/>
                    </a:lnTo>
                    <a:lnTo>
                      <a:pt x="122" y="18"/>
                    </a:lnTo>
                    <a:lnTo>
                      <a:pt x="128" y="22"/>
                    </a:lnTo>
                    <a:lnTo>
                      <a:pt x="128" y="16"/>
                    </a:lnTo>
                    <a:lnTo>
                      <a:pt x="124" y="8"/>
                    </a:lnTo>
                    <a:lnTo>
                      <a:pt x="116" y="4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58" y="6"/>
                    </a:lnTo>
                    <a:lnTo>
                      <a:pt x="48" y="10"/>
                    </a:lnTo>
                    <a:lnTo>
                      <a:pt x="40" y="16"/>
                    </a:lnTo>
                    <a:lnTo>
                      <a:pt x="32" y="24"/>
                    </a:lnTo>
                    <a:lnTo>
                      <a:pt x="24" y="32"/>
                    </a:lnTo>
                    <a:lnTo>
                      <a:pt x="18" y="44"/>
                    </a:lnTo>
                    <a:lnTo>
                      <a:pt x="10" y="58"/>
                    </a:lnTo>
                    <a:lnTo>
                      <a:pt x="4" y="72"/>
                    </a:lnTo>
                    <a:lnTo>
                      <a:pt x="2" y="84"/>
                    </a:lnTo>
                    <a:lnTo>
                      <a:pt x="0" y="98"/>
                    </a:lnTo>
                    <a:lnTo>
                      <a:pt x="8" y="136"/>
                    </a:lnTo>
                    <a:lnTo>
                      <a:pt x="18" y="152"/>
                    </a:lnTo>
                    <a:lnTo>
                      <a:pt x="24" y="158"/>
                    </a:lnTo>
                    <a:lnTo>
                      <a:pt x="30" y="164"/>
                    </a:lnTo>
                    <a:lnTo>
                      <a:pt x="38" y="168"/>
                    </a:lnTo>
                    <a:lnTo>
                      <a:pt x="46" y="170"/>
                    </a:lnTo>
                    <a:lnTo>
                      <a:pt x="54" y="172"/>
                    </a:lnTo>
                    <a:lnTo>
                      <a:pt x="62" y="172"/>
                    </a:lnTo>
                    <a:lnTo>
                      <a:pt x="74" y="172"/>
                    </a:lnTo>
                    <a:lnTo>
                      <a:pt x="86" y="166"/>
                    </a:lnTo>
                    <a:lnTo>
                      <a:pt x="102" y="160"/>
                    </a:lnTo>
                    <a:lnTo>
                      <a:pt x="118" y="150"/>
                    </a:lnTo>
                    <a:lnTo>
                      <a:pt x="132" y="142"/>
                    </a:lnTo>
                    <a:lnTo>
                      <a:pt x="142" y="132"/>
                    </a:lnTo>
                    <a:lnTo>
                      <a:pt x="148" y="126"/>
                    </a:lnTo>
                    <a:lnTo>
                      <a:pt x="150" y="120"/>
                    </a:lnTo>
                    <a:lnTo>
                      <a:pt x="138" y="106"/>
                    </a:lnTo>
                    <a:lnTo>
                      <a:pt x="112" y="122"/>
                    </a:lnTo>
                    <a:lnTo>
                      <a:pt x="88" y="134"/>
                    </a:lnTo>
                    <a:lnTo>
                      <a:pt x="70" y="142"/>
                    </a:lnTo>
                    <a:lnTo>
                      <a:pt x="56" y="144"/>
                    </a:lnTo>
                    <a:lnTo>
                      <a:pt x="48" y="144"/>
                    </a:lnTo>
                    <a:lnTo>
                      <a:pt x="42" y="138"/>
                    </a:lnTo>
                    <a:lnTo>
                      <a:pt x="36" y="132"/>
                    </a:lnTo>
                    <a:lnTo>
                      <a:pt x="32" y="122"/>
                    </a:lnTo>
                    <a:lnTo>
                      <a:pt x="26" y="108"/>
                    </a:lnTo>
                    <a:lnTo>
                      <a:pt x="24" y="94"/>
                    </a:lnTo>
                    <a:lnTo>
                      <a:pt x="36" y="54"/>
                    </a:lnTo>
                    <a:lnTo>
                      <a:pt x="40" y="44"/>
                    </a:lnTo>
                    <a:lnTo>
                      <a:pt x="48" y="36"/>
                    </a:lnTo>
                    <a:lnTo>
                      <a:pt x="54" y="28"/>
                    </a:lnTo>
                    <a:lnTo>
                      <a:pt x="64" y="24"/>
                    </a:lnTo>
                    <a:lnTo>
                      <a:pt x="72" y="18"/>
                    </a:lnTo>
                    <a:lnTo>
                      <a:pt x="82" y="16"/>
                    </a:lnTo>
                    <a:lnTo>
                      <a:pt x="92" y="14"/>
                    </a:lnTo>
                    <a:lnTo>
                      <a:pt x="10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30" name="Freeform 12"/>
              <p:cNvSpPr>
                <a:spLocks noEditPoints="1"/>
              </p:cNvSpPr>
              <p:nvPr/>
            </p:nvSpPr>
            <p:spPr bwMode="auto">
              <a:xfrm>
                <a:off x="7969952" y="2885796"/>
                <a:ext cx="621792" cy="485530"/>
              </a:xfrm>
              <a:custGeom>
                <a:avLst/>
                <a:gdLst>
                  <a:gd name="T0" fmla="*/ 748 w 794"/>
                  <a:gd name="T1" fmla="*/ 452 h 620"/>
                  <a:gd name="T2" fmla="*/ 776 w 794"/>
                  <a:gd name="T3" fmla="*/ 392 h 620"/>
                  <a:gd name="T4" fmla="*/ 792 w 794"/>
                  <a:gd name="T5" fmla="*/ 334 h 620"/>
                  <a:gd name="T6" fmla="*/ 794 w 794"/>
                  <a:gd name="T7" fmla="*/ 290 h 620"/>
                  <a:gd name="T8" fmla="*/ 784 w 794"/>
                  <a:gd name="T9" fmla="*/ 226 h 620"/>
                  <a:gd name="T10" fmla="*/ 760 w 794"/>
                  <a:gd name="T11" fmla="*/ 164 h 620"/>
                  <a:gd name="T12" fmla="*/ 740 w 794"/>
                  <a:gd name="T13" fmla="*/ 128 h 620"/>
                  <a:gd name="T14" fmla="*/ 702 w 794"/>
                  <a:gd name="T15" fmla="*/ 82 h 620"/>
                  <a:gd name="T16" fmla="*/ 656 w 794"/>
                  <a:gd name="T17" fmla="*/ 46 h 620"/>
                  <a:gd name="T18" fmla="*/ 602 w 794"/>
                  <a:gd name="T19" fmla="*/ 20 h 620"/>
                  <a:gd name="T20" fmla="*/ 540 w 794"/>
                  <a:gd name="T21" fmla="*/ 4 h 620"/>
                  <a:gd name="T22" fmla="*/ 470 w 794"/>
                  <a:gd name="T23" fmla="*/ 0 h 620"/>
                  <a:gd name="T24" fmla="*/ 378 w 794"/>
                  <a:gd name="T25" fmla="*/ 4 h 620"/>
                  <a:gd name="T26" fmla="*/ 296 w 794"/>
                  <a:gd name="T27" fmla="*/ 22 h 620"/>
                  <a:gd name="T28" fmla="*/ 222 w 794"/>
                  <a:gd name="T29" fmla="*/ 50 h 620"/>
                  <a:gd name="T30" fmla="*/ 156 w 794"/>
                  <a:gd name="T31" fmla="*/ 90 h 620"/>
                  <a:gd name="T32" fmla="*/ 100 w 794"/>
                  <a:gd name="T33" fmla="*/ 140 h 620"/>
                  <a:gd name="T34" fmla="*/ 62 w 794"/>
                  <a:gd name="T35" fmla="*/ 186 h 620"/>
                  <a:gd name="T36" fmla="*/ 16 w 794"/>
                  <a:gd name="T37" fmla="*/ 274 h 620"/>
                  <a:gd name="T38" fmla="*/ 0 w 794"/>
                  <a:gd name="T39" fmla="*/ 326 h 620"/>
                  <a:gd name="T40" fmla="*/ 0 w 794"/>
                  <a:gd name="T41" fmla="*/ 350 h 620"/>
                  <a:gd name="T42" fmla="*/ 16 w 794"/>
                  <a:gd name="T43" fmla="*/ 400 h 620"/>
                  <a:gd name="T44" fmla="*/ 62 w 794"/>
                  <a:gd name="T45" fmla="*/ 474 h 620"/>
                  <a:gd name="T46" fmla="*/ 96 w 794"/>
                  <a:gd name="T47" fmla="*/ 510 h 620"/>
                  <a:gd name="T48" fmla="*/ 146 w 794"/>
                  <a:gd name="T49" fmla="*/ 550 h 620"/>
                  <a:gd name="T50" fmla="*/ 222 w 794"/>
                  <a:gd name="T51" fmla="*/ 588 h 620"/>
                  <a:gd name="T52" fmla="*/ 360 w 794"/>
                  <a:gd name="T53" fmla="*/ 618 h 620"/>
                  <a:gd name="T54" fmla="*/ 440 w 794"/>
                  <a:gd name="T55" fmla="*/ 620 h 620"/>
                  <a:gd name="T56" fmla="*/ 514 w 794"/>
                  <a:gd name="T57" fmla="*/ 610 h 620"/>
                  <a:gd name="T58" fmla="*/ 582 w 794"/>
                  <a:gd name="T59" fmla="*/ 592 h 620"/>
                  <a:gd name="T60" fmla="*/ 642 w 794"/>
                  <a:gd name="T61" fmla="*/ 562 h 620"/>
                  <a:gd name="T62" fmla="*/ 692 w 794"/>
                  <a:gd name="T63" fmla="*/ 522 h 620"/>
                  <a:gd name="T64" fmla="*/ 736 w 794"/>
                  <a:gd name="T65" fmla="*/ 470 h 620"/>
                  <a:gd name="T66" fmla="*/ 706 w 794"/>
                  <a:gd name="T67" fmla="*/ 148 h 620"/>
                  <a:gd name="T68" fmla="*/ 732 w 794"/>
                  <a:gd name="T69" fmla="*/ 198 h 620"/>
                  <a:gd name="T70" fmla="*/ 746 w 794"/>
                  <a:gd name="T71" fmla="*/ 248 h 620"/>
                  <a:gd name="T72" fmla="*/ 748 w 794"/>
                  <a:gd name="T73" fmla="*/ 284 h 620"/>
                  <a:gd name="T74" fmla="*/ 736 w 794"/>
                  <a:gd name="T75" fmla="*/ 376 h 620"/>
                  <a:gd name="T76" fmla="*/ 700 w 794"/>
                  <a:gd name="T77" fmla="*/ 448 h 620"/>
                  <a:gd name="T78" fmla="*/ 638 w 794"/>
                  <a:gd name="T79" fmla="*/ 502 h 620"/>
                  <a:gd name="T80" fmla="*/ 552 w 794"/>
                  <a:gd name="T81" fmla="*/ 538 h 620"/>
                  <a:gd name="T82" fmla="*/ 440 w 794"/>
                  <a:gd name="T83" fmla="*/ 554 h 620"/>
                  <a:gd name="T84" fmla="*/ 350 w 794"/>
                  <a:gd name="T85" fmla="*/ 554 h 620"/>
                  <a:gd name="T86" fmla="*/ 226 w 794"/>
                  <a:gd name="T87" fmla="*/ 530 h 620"/>
                  <a:gd name="T88" fmla="*/ 152 w 794"/>
                  <a:gd name="T89" fmla="*/ 490 h 620"/>
                  <a:gd name="T90" fmla="*/ 120 w 794"/>
                  <a:gd name="T91" fmla="*/ 456 h 620"/>
                  <a:gd name="T92" fmla="*/ 102 w 794"/>
                  <a:gd name="T93" fmla="*/ 428 h 620"/>
                  <a:gd name="T94" fmla="*/ 84 w 794"/>
                  <a:gd name="T95" fmla="*/ 380 h 620"/>
                  <a:gd name="T96" fmla="*/ 78 w 794"/>
                  <a:gd name="T97" fmla="*/ 328 h 620"/>
                  <a:gd name="T98" fmla="*/ 90 w 794"/>
                  <a:gd name="T99" fmla="*/ 276 h 620"/>
                  <a:gd name="T100" fmla="*/ 114 w 794"/>
                  <a:gd name="T101" fmla="*/ 224 h 620"/>
                  <a:gd name="T102" fmla="*/ 144 w 794"/>
                  <a:gd name="T103" fmla="*/ 176 h 620"/>
                  <a:gd name="T104" fmla="*/ 188 w 794"/>
                  <a:gd name="T105" fmla="*/ 128 h 620"/>
                  <a:gd name="T106" fmla="*/ 238 w 794"/>
                  <a:gd name="T107" fmla="*/ 88 h 620"/>
                  <a:gd name="T108" fmla="*/ 296 w 794"/>
                  <a:gd name="T109" fmla="*/ 60 h 620"/>
                  <a:gd name="T110" fmla="*/ 362 w 794"/>
                  <a:gd name="T111" fmla="*/ 42 h 620"/>
                  <a:gd name="T112" fmla="*/ 460 w 794"/>
                  <a:gd name="T113" fmla="*/ 32 h 620"/>
                  <a:gd name="T114" fmla="*/ 540 w 794"/>
                  <a:gd name="T115" fmla="*/ 40 h 620"/>
                  <a:gd name="T116" fmla="*/ 636 w 794"/>
                  <a:gd name="T117" fmla="*/ 78 h 620"/>
                  <a:gd name="T118" fmla="*/ 706 w 794"/>
                  <a:gd name="T119" fmla="*/ 148 h 6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4"/>
                  <a:gd name="T181" fmla="*/ 0 h 620"/>
                  <a:gd name="T182" fmla="*/ 794 w 794"/>
                  <a:gd name="T183" fmla="*/ 620 h 62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4" h="620">
                    <a:moveTo>
                      <a:pt x="736" y="470"/>
                    </a:moveTo>
                    <a:lnTo>
                      <a:pt x="736" y="470"/>
                    </a:lnTo>
                    <a:lnTo>
                      <a:pt x="748" y="452"/>
                    </a:lnTo>
                    <a:lnTo>
                      <a:pt x="758" y="432"/>
                    </a:lnTo>
                    <a:lnTo>
                      <a:pt x="768" y="412"/>
                    </a:lnTo>
                    <a:lnTo>
                      <a:pt x="776" y="392"/>
                    </a:lnTo>
                    <a:lnTo>
                      <a:pt x="782" y="374"/>
                    </a:lnTo>
                    <a:lnTo>
                      <a:pt x="788" y="354"/>
                    </a:lnTo>
                    <a:lnTo>
                      <a:pt x="792" y="334"/>
                    </a:lnTo>
                    <a:lnTo>
                      <a:pt x="794" y="312"/>
                    </a:lnTo>
                    <a:lnTo>
                      <a:pt x="794" y="290"/>
                    </a:lnTo>
                    <a:lnTo>
                      <a:pt x="792" y="270"/>
                    </a:lnTo>
                    <a:lnTo>
                      <a:pt x="788" y="248"/>
                    </a:lnTo>
                    <a:lnTo>
                      <a:pt x="784" y="226"/>
                    </a:lnTo>
                    <a:lnTo>
                      <a:pt x="778" y="206"/>
                    </a:lnTo>
                    <a:lnTo>
                      <a:pt x="770" y="186"/>
                    </a:lnTo>
                    <a:lnTo>
                      <a:pt x="760" y="164"/>
                    </a:lnTo>
                    <a:lnTo>
                      <a:pt x="750" y="144"/>
                    </a:lnTo>
                    <a:lnTo>
                      <a:pt x="740" y="128"/>
                    </a:lnTo>
                    <a:lnTo>
                      <a:pt x="728" y="110"/>
                    </a:lnTo>
                    <a:lnTo>
                      <a:pt x="716" y="96"/>
                    </a:lnTo>
                    <a:lnTo>
                      <a:pt x="702" y="82"/>
                    </a:lnTo>
                    <a:lnTo>
                      <a:pt x="688" y="68"/>
                    </a:lnTo>
                    <a:lnTo>
                      <a:pt x="672" y="56"/>
                    </a:lnTo>
                    <a:lnTo>
                      <a:pt x="656" y="46"/>
                    </a:lnTo>
                    <a:lnTo>
                      <a:pt x="640" y="36"/>
                    </a:lnTo>
                    <a:lnTo>
                      <a:pt x="622" y="28"/>
                    </a:lnTo>
                    <a:lnTo>
                      <a:pt x="602" y="20"/>
                    </a:lnTo>
                    <a:lnTo>
                      <a:pt x="582" y="14"/>
                    </a:lnTo>
                    <a:lnTo>
                      <a:pt x="562" y="8"/>
                    </a:lnTo>
                    <a:lnTo>
                      <a:pt x="540" y="4"/>
                    </a:lnTo>
                    <a:lnTo>
                      <a:pt x="518" y="2"/>
                    </a:lnTo>
                    <a:lnTo>
                      <a:pt x="470" y="0"/>
                    </a:lnTo>
                    <a:lnTo>
                      <a:pt x="438" y="0"/>
                    </a:lnTo>
                    <a:lnTo>
                      <a:pt x="408" y="2"/>
                    </a:lnTo>
                    <a:lnTo>
                      <a:pt x="378" y="4"/>
                    </a:lnTo>
                    <a:lnTo>
                      <a:pt x="350" y="10"/>
                    </a:lnTo>
                    <a:lnTo>
                      <a:pt x="322" y="14"/>
                    </a:lnTo>
                    <a:lnTo>
                      <a:pt x="296" y="22"/>
                    </a:lnTo>
                    <a:lnTo>
                      <a:pt x="270" y="30"/>
                    </a:lnTo>
                    <a:lnTo>
                      <a:pt x="246" y="40"/>
                    </a:lnTo>
                    <a:lnTo>
                      <a:pt x="222" y="50"/>
                    </a:lnTo>
                    <a:lnTo>
                      <a:pt x="200" y="62"/>
                    </a:lnTo>
                    <a:lnTo>
                      <a:pt x="178" y="76"/>
                    </a:lnTo>
                    <a:lnTo>
                      <a:pt x="156" y="90"/>
                    </a:lnTo>
                    <a:lnTo>
                      <a:pt x="136" y="106"/>
                    </a:lnTo>
                    <a:lnTo>
                      <a:pt x="118" y="122"/>
                    </a:lnTo>
                    <a:lnTo>
                      <a:pt x="100" y="140"/>
                    </a:lnTo>
                    <a:lnTo>
                      <a:pt x="82" y="160"/>
                    </a:lnTo>
                    <a:lnTo>
                      <a:pt x="62" y="186"/>
                    </a:lnTo>
                    <a:lnTo>
                      <a:pt x="44" y="214"/>
                    </a:lnTo>
                    <a:lnTo>
                      <a:pt x="30" y="244"/>
                    </a:lnTo>
                    <a:lnTo>
                      <a:pt x="16" y="274"/>
                    </a:lnTo>
                    <a:lnTo>
                      <a:pt x="4" y="312"/>
                    </a:lnTo>
                    <a:lnTo>
                      <a:pt x="0" y="326"/>
                    </a:lnTo>
                    <a:lnTo>
                      <a:pt x="0" y="336"/>
                    </a:lnTo>
                    <a:lnTo>
                      <a:pt x="0" y="350"/>
                    </a:lnTo>
                    <a:lnTo>
                      <a:pt x="4" y="364"/>
                    </a:lnTo>
                    <a:lnTo>
                      <a:pt x="16" y="400"/>
                    </a:lnTo>
                    <a:lnTo>
                      <a:pt x="30" y="426"/>
                    </a:lnTo>
                    <a:lnTo>
                      <a:pt x="46" y="450"/>
                    </a:lnTo>
                    <a:lnTo>
                      <a:pt x="62" y="474"/>
                    </a:lnTo>
                    <a:lnTo>
                      <a:pt x="82" y="496"/>
                    </a:lnTo>
                    <a:lnTo>
                      <a:pt x="96" y="510"/>
                    </a:lnTo>
                    <a:lnTo>
                      <a:pt x="112" y="524"/>
                    </a:lnTo>
                    <a:lnTo>
                      <a:pt x="130" y="538"/>
                    </a:lnTo>
                    <a:lnTo>
                      <a:pt x="146" y="550"/>
                    </a:lnTo>
                    <a:lnTo>
                      <a:pt x="164" y="562"/>
                    </a:lnTo>
                    <a:lnTo>
                      <a:pt x="184" y="572"/>
                    </a:lnTo>
                    <a:lnTo>
                      <a:pt x="222" y="588"/>
                    </a:lnTo>
                    <a:lnTo>
                      <a:pt x="266" y="602"/>
                    </a:lnTo>
                    <a:lnTo>
                      <a:pt x="312" y="612"/>
                    </a:lnTo>
                    <a:lnTo>
                      <a:pt x="360" y="618"/>
                    </a:lnTo>
                    <a:lnTo>
                      <a:pt x="412" y="620"/>
                    </a:lnTo>
                    <a:lnTo>
                      <a:pt x="440" y="620"/>
                    </a:lnTo>
                    <a:lnTo>
                      <a:pt x="466" y="618"/>
                    </a:lnTo>
                    <a:lnTo>
                      <a:pt x="490" y="614"/>
                    </a:lnTo>
                    <a:lnTo>
                      <a:pt x="514" y="610"/>
                    </a:lnTo>
                    <a:lnTo>
                      <a:pt x="538" y="606"/>
                    </a:lnTo>
                    <a:lnTo>
                      <a:pt x="560" y="600"/>
                    </a:lnTo>
                    <a:lnTo>
                      <a:pt x="582" y="592"/>
                    </a:lnTo>
                    <a:lnTo>
                      <a:pt x="602" y="582"/>
                    </a:lnTo>
                    <a:lnTo>
                      <a:pt x="622" y="572"/>
                    </a:lnTo>
                    <a:lnTo>
                      <a:pt x="642" y="562"/>
                    </a:lnTo>
                    <a:lnTo>
                      <a:pt x="660" y="550"/>
                    </a:lnTo>
                    <a:lnTo>
                      <a:pt x="676" y="536"/>
                    </a:lnTo>
                    <a:lnTo>
                      <a:pt x="692" y="522"/>
                    </a:lnTo>
                    <a:lnTo>
                      <a:pt x="708" y="506"/>
                    </a:lnTo>
                    <a:lnTo>
                      <a:pt x="722" y="488"/>
                    </a:lnTo>
                    <a:lnTo>
                      <a:pt x="736" y="470"/>
                    </a:lnTo>
                    <a:close/>
                    <a:moveTo>
                      <a:pt x="706" y="148"/>
                    </a:moveTo>
                    <a:lnTo>
                      <a:pt x="706" y="148"/>
                    </a:lnTo>
                    <a:lnTo>
                      <a:pt x="716" y="164"/>
                    </a:lnTo>
                    <a:lnTo>
                      <a:pt x="724" y="182"/>
                    </a:lnTo>
                    <a:lnTo>
                      <a:pt x="732" y="198"/>
                    </a:lnTo>
                    <a:lnTo>
                      <a:pt x="738" y="214"/>
                    </a:lnTo>
                    <a:lnTo>
                      <a:pt x="742" y="232"/>
                    </a:lnTo>
                    <a:lnTo>
                      <a:pt x="746" y="248"/>
                    </a:lnTo>
                    <a:lnTo>
                      <a:pt x="748" y="266"/>
                    </a:lnTo>
                    <a:lnTo>
                      <a:pt x="748" y="284"/>
                    </a:lnTo>
                    <a:lnTo>
                      <a:pt x="748" y="316"/>
                    </a:lnTo>
                    <a:lnTo>
                      <a:pt x="744" y="346"/>
                    </a:lnTo>
                    <a:lnTo>
                      <a:pt x="736" y="376"/>
                    </a:lnTo>
                    <a:lnTo>
                      <a:pt x="726" y="402"/>
                    </a:lnTo>
                    <a:lnTo>
                      <a:pt x="714" y="426"/>
                    </a:lnTo>
                    <a:lnTo>
                      <a:pt x="700" y="448"/>
                    </a:lnTo>
                    <a:lnTo>
                      <a:pt x="682" y="468"/>
                    </a:lnTo>
                    <a:lnTo>
                      <a:pt x="660" y="486"/>
                    </a:lnTo>
                    <a:lnTo>
                      <a:pt x="638" y="502"/>
                    </a:lnTo>
                    <a:lnTo>
                      <a:pt x="612" y="516"/>
                    </a:lnTo>
                    <a:lnTo>
                      <a:pt x="582" y="528"/>
                    </a:lnTo>
                    <a:lnTo>
                      <a:pt x="552" y="538"/>
                    </a:lnTo>
                    <a:lnTo>
                      <a:pt x="516" y="546"/>
                    </a:lnTo>
                    <a:lnTo>
                      <a:pt x="480" y="550"/>
                    </a:lnTo>
                    <a:lnTo>
                      <a:pt x="440" y="554"/>
                    </a:lnTo>
                    <a:lnTo>
                      <a:pt x="398" y="556"/>
                    </a:lnTo>
                    <a:lnTo>
                      <a:pt x="350" y="554"/>
                    </a:lnTo>
                    <a:lnTo>
                      <a:pt x="304" y="548"/>
                    </a:lnTo>
                    <a:lnTo>
                      <a:pt x="264" y="542"/>
                    </a:lnTo>
                    <a:lnTo>
                      <a:pt x="226" y="530"/>
                    </a:lnTo>
                    <a:lnTo>
                      <a:pt x="194" y="516"/>
                    </a:lnTo>
                    <a:lnTo>
                      <a:pt x="166" y="498"/>
                    </a:lnTo>
                    <a:lnTo>
                      <a:pt x="152" y="490"/>
                    </a:lnTo>
                    <a:lnTo>
                      <a:pt x="140" y="478"/>
                    </a:lnTo>
                    <a:lnTo>
                      <a:pt x="130" y="468"/>
                    </a:lnTo>
                    <a:lnTo>
                      <a:pt x="120" y="456"/>
                    </a:lnTo>
                    <a:lnTo>
                      <a:pt x="110" y="442"/>
                    </a:lnTo>
                    <a:lnTo>
                      <a:pt x="102" y="428"/>
                    </a:lnTo>
                    <a:lnTo>
                      <a:pt x="94" y="412"/>
                    </a:lnTo>
                    <a:lnTo>
                      <a:pt x="88" y="398"/>
                    </a:lnTo>
                    <a:lnTo>
                      <a:pt x="84" y="380"/>
                    </a:lnTo>
                    <a:lnTo>
                      <a:pt x="80" y="364"/>
                    </a:lnTo>
                    <a:lnTo>
                      <a:pt x="80" y="346"/>
                    </a:lnTo>
                    <a:lnTo>
                      <a:pt x="78" y="328"/>
                    </a:lnTo>
                    <a:lnTo>
                      <a:pt x="82" y="308"/>
                    </a:lnTo>
                    <a:lnTo>
                      <a:pt x="90" y="276"/>
                    </a:lnTo>
                    <a:lnTo>
                      <a:pt x="100" y="250"/>
                    </a:lnTo>
                    <a:lnTo>
                      <a:pt x="114" y="224"/>
                    </a:lnTo>
                    <a:lnTo>
                      <a:pt x="128" y="200"/>
                    </a:lnTo>
                    <a:lnTo>
                      <a:pt x="144" y="176"/>
                    </a:lnTo>
                    <a:lnTo>
                      <a:pt x="158" y="158"/>
                    </a:lnTo>
                    <a:lnTo>
                      <a:pt x="172" y="142"/>
                    </a:lnTo>
                    <a:lnTo>
                      <a:pt x="188" y="128"/>
                    </a:lnTo>
                    <a:lnTo>
                      <a:pt x="204" y="114"/>
                    </a:lnTo>
                    <a:lnTo>
                      <a:pt x="220" y="100"/>
                    </a:lnTo>
                    <a:lnTo>
                      <a:pt x="238" y="88"/>
                    </a:lnTo>
                    <a:lnTo>
                      <a:pt x="256" y="78"/>
                    </a:lnTo>
                    <a:lnTo>
                      <a:pt x="276" y="68"/>
                    </a:lnTo>
                    <a:lnTo>
                      <a:pt x="296" y="60"/>
                    </a:lnTo>
                    <a:lnTo>
                      <a:pt x="316" y="54"/>
                    </a:lnTo>
                    <a:lnTo>
                      <a:pt x="338" y="46"/>
                    </a:lnTo>
                    <a:lnTo>
                      <a:pt x="362" y="42"/>
                    </a:lnTo>
                    <a:lnTo>
                      <a:pt x="386" y="38"/>
                    </a:lnTo>
                    <a:lnTo>
                      <a:pt x="410" y="36"/>
                    </a:lnTo>
                    <a:lnTo>
                      <a:pt x="460" y="32"/>
                    </a:lnTo>
                    <a:lnTo>
                      <a:pt x="502" y="34"/>
                    </a:lnTo>
                    <a:lnTo>
                      <a:pt x="540" y="40"/>
                    </a:lnTo>
                    <a:lnTo>
                      <a:pt x="574" y="50"/>
                    </a:lnTo>
                    <a:lnTo>
                      <a:pt x="606" y="62"/>
                    </a:lnTo>
                    <a:lnTo>
                      <a:pt x="636" y="78"/>
                    </a:lnTo>
                    <a:lnTo>
                      <a:pt x="662" y="98"/>
                    </a:lnTo>
                    <a:lnTo>
                      <a:pt x="686" y="120"/>
                    </a:lnTo>
                    <a:lnTo>
                      <a:pt x="706" y="14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31" name="Freeform 13"/>
              <p:cNvSpPr>
                <a:spLocks noEditPoints="1"/>
              </p:cNvSpPr>
              <p:nvPr/>
            </p:nvSpPr>
            <p:spPr bwMode="auto">
              <a:xfrm>
                <a:off x="8031035" y="2910855"/>
                <a:ext cx="524686" cy="410351"/>
              </a:xfrm>
              <a:custGeom>
                <a:avLst/>
                <a:gdLst>
                  <a:gd name="T0" fmla="*/ 670 w 670"/>
                  <a:gd name="T1" fmla="*/ 234 h 524"/>
                  <a:gd name="T2" fmla="*/ 660 w 670"/>
                  <a:gd name="T3" fmla="*/ 182 h 524"/>
                  <a:gd name="T4" fmla="*/ 638 w 670"/>
                  <a:gd name="T5" fmla="*/ 132 h 524"/>
                  <a:gd name="T6" fmla="*/ 608 w 670"/>
                  <a:gd name="T7" fmla="*/ 88 h 524"/>
                  <a:gd name="T8" fmla="*/ 528 w 670"/>
                  <a:gd name="T9" fmla="*/ 30 h 524"/>
                  <a:gd name="T10" fmla="*/ 424 w 670"/>
                  <a:gd name="T11" fmla="*/ 2 h 524"/>
                  <a:gd name="T12" fmla="*/ 332 w 670"/>
                  <a:gd name="T13" fmla="*/ 4 h 524"/>
                  <a:gd name="T14" fmla="*/ 260 w 670"/>
                  <a:gd name="T15" fmla="*/ 14 h 524"/>
                  <a:gd name="T16" fmla="*/ 198 w 670"/>
                  <a:gd name="T17" fmla="*/ 36 h 524"/>
                  <a:gd name="T18" fmla="*/ 142 w 670"/>
                  <a:gd name="T19" fmla="*/ 68 h 524"/>
                  <a:gd name="T20" fmla="*/ 94 w 670"/>
                  <a:gd name="T21" fmla="*/ 110 h 524"/>
                  <a:gd name="T22" fmla="*/ 66 w 670"/>
                  <a:gd name="T23" fmla="*/ 144 h 524"/>
                  <a:gd name="T24" fmla="*/ 22 w 670"/>
                  <a:gd name="T25" fmla="*/ 218 h 524"/>
                  <a:gd name="T26" fmla="*/ 4 w 670"/>
                  <a:gd name="T27" fmla="*/ 276 h 524"/>
                  <a:gd name="T28" fmla="*/ 2 w 670"/>
                  <a:gd name="T29" fmla="*/ 314 h 524"/>
                  <a:gd name="T30" fmla="*/ 10 w 670"/>
                  <a:gd name="T31" fmla="*/ 366 h 524"/>
                  <a:gd name="T32" fmla="*/ 32 w 670"/>
                  <a:gd name="T33" fmla="*/ 410 h 524"/>
                  <a:gd name="T34" fmla="*/ 52 w 670"/>
                  <a:gd name="T35" fmla="*/ 436 h 524"/>
                  <a:gd name="T36" fmla="*/ 88 w 670"/>
                  <a:gd name="T37" fmla="*/ 466 h 524"/>
                  <a:gd name="T38" fmla="*/ 186 w 670"/>
                  <a:gd name="T39" fmla="*/ 510 h 524"/>
                  <a:gd name="T40" fmla="*/ 320 w 670"/>
                  <a:gd name="T41" fmla="*/ 524 h 524"/>
                  <a:gd name="T42" fmla="*/ 402 w 670"/>
                  <a:gd name="T43" fmla="*/ 518 h 524"/>
                  <a:gd name="T44" fmla="*/ 504 w 670"/>
                  <a:gd name="T45" fmla="*/ 496 h 524"/>
                  <a:gd name="T46" fmla="*/ 582 w 670"/>
                  <a:gd name="T47" fmla="*/ 454 h 524"/>
                  <a:gd name="T48" fmla="*/ 636 w 670"/>
                  <a:gd name="T49" fmla="*/ 394 h 524"/>
                  <a:gd name="T50" fmla="*/ 666 w 670"/>
                  <a:gd name="T51" fmla="*/ 314 h 524"/>
                  <a:gd name="T52" fmla="*/ 670 w 670"/>
                  <a:gd name="T53" fmla="*/ 252 h 524"/>
                  <a:gd name="T54" fmla="*/ 646 w 670"/>
                  <a:gd name="T55" fmla="*/ 300 h 524"/>
                  <a:gd name="T56" fmla="*/ 634 w 670"/>
                  <a:gd name="T57" fmla="*/ 346 h 524"/>
                  <a:gd name="T58" fmla="*/ 614 w 670"/>
                  <a:gd name="T59" fmla="*/ 386 h 524"/>
                  <a:gd name="T60" fmla="*/ 576 w 670"/>
                  <a:gd name="T61" fmla="*/ 424 h 524"/>
                  <a:gd name="T62" fmla="*/ 528 w 670"/>
                  <a:gd name="T63" fmla="*/ 454 h 524"/>
                  <a:gd name="T64" fmla="*/ 468 w 670"/>
                  <a:gd name="T65" fmla="*/ 478 h 524"/>
                  <a:gd name="T66" fmla="*/ 338 w 670"/>
                  <a:gd name="T67" fmla="*/ 498 h 524"/>
                  <a:gd name="T68" fmla="*/ 238 w 670"/>
                  <a:gd name="T69" fmla="*/ 498 h 524"/>
                  <a:gd name="T70" fmla="*/ 142 w 670"/>
                  <a:gd name="T71" fmla="*/ 480 h 524"/>
                  <a:gd name="T72" fmla="*/ 72 w 670"/>
                  <a:gd name="T73" fmla="*/ 438 h 524"/>
                  <a:gd name="T74" fmla="*/ 44 w 670"/>
                  <a:gd name="T75" fmla="*/ 406 h 524"/>
                  <a:gd name="T76" fmla="*/ 24 w 670"/>
                  <a:gd name="T77" fmla="*/ 364 h 524"/>
                  <a:gd name="T78" fmla="*/ 14 w 670"/>
                  <a:gd name="T79" fmla="*/ 314 h 524"/>
                  <a:gd name="T80" fmla="*/ 14 w 670"/>
                  <a:gd name="T81" fmla="*/ 280 h 524"/>
                  <a:gd name="T82" fmla="*/ 38 w 670"/>
                  <a:gd name="T83" fmla="*/ 218 h 524"/>
                  <a:gd name="T84" fmla="*/ 68 w 670"/>
                  <a:gd name="T85" fmla="*/ 172 h 524"/>
                  <a:gd name="T86" fmla="*/ 106 w 670"/>
                  <a:gd name="T87" fmla="*/ 128 h 524"/>
                  <a:gd name="T88" fmla="*/ 188 w 670"/>
                  <a:gd name="T89" fmla="*/ 66 h 524"/>
                  <a:gd name="T90" fmla="*/ 276 w 670"/>
                  <a:gd name="T91" fmla="*/ 32 h 524"/>
                  <a:gd name="T92" fmla="*/ 336 w 670"/>
                  <a:gd name="T93" fmla="*/ 24 h 524"/>
                  <a:gd name="T94" fmla="*/ 464 w 670"/>
                  <a:gd name="T95" fmla="*/ 38 h 524"/>
                  <a:gd name="T96" fmla="*/ 558 w 670"/>
                  <a:gd name="T97" fmla="*/ 80 h 524"/>
                  <a:gd name="T98" fmla="*/ 604 w 670"/>
                  <a:gd name="T99" fmla="*/ 122 h 524"/>
                  <a:gd name="T100" fmla="*/ 630 w 670"/>
                  <a:gd name="T101" fmla="*/ 164 h 524"/>
                  <a:gd name="T102" fmla="*/ 644 w 670"/>
                  <a:gd name="T103" fmla="*/ 214 h 524"/>
                  <a:gd name="T104" fmla="*/ 646 w 670"/>
                  <a:gd name="T105" fmla="*/ 250 h 52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70"/>
                  <a:gd name="T160" fmla="*/ 0 h 524"/>
                  <a:gd name="T161" fmla="*/ 670 w 670"/>
                  <a:gd name="T162" fmla="*/ 524 h 52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70" h="524">
                    <a:moveTo>
                      <a:pt x="670" y="252"/>
                    </a:moveTo>
                    <a:lnTo>
                      <a:pt x="670" y="252"/>
                    </a:lnTo>
                    <a:lnTo>
                      <a:pt x="670" y="234"/>
                    </a:lnTo>
                    <a:lnTo>
                      <a:pt x="668" y="216"/>
                    </a:lnTo>
                    <a:lnTo>
                      <a:pt x="664" y="200"/>
                    </a:lnTo>
                    <a:lnTo>
                      <a:pt x="660" y="182"/>
                    </a:lnTo>
                    <a:lnTo>
                      <a:pt x="654" y="166"/>
                    </a:lnTo>
                    <a:lnTo>
                      <a:pt x="646" y="150"/>
                    </a:lnTo>
                    <a:lnTo>
                      <a:pt x="638" y="132"/>
                    </a:lnTo>
                    <a:lnTo>
                      <a:pt x="628" y="116"/>
                    </a:lnTo>
                    <a:lnTo>
                      <a:pt x="608" y="88"/>
                    </a:lnTo>
                    <a:lnTo>
                      <a:pt x="584" y="66"/>
                    </a:lnTo>
                    <a:lnTo>
                      <a:pt x="558" y="46"/>
                    </a:lnTo>
                    <a:lnTo>
                      <a:pt x="528" y="30"/>
                    </a:lnTo>
                    <a:lnTo>
                      <a:pt x="496" y="18"/>
                    </a:lnTo>
                    <a:lnTo>
                      <a:pt x="462" y="8"/>
                    </a:lnTo>
                    <a:lnTo>
                      <a:pt x="424" y="2"/>
                    </a:lnTo>
                    <a:lnTo>
                      <a:pt x="382" y="0"/>
                    </a:lnTo>
                    <a:lnTo>
                      <a:pt x="332" y="4"/>
                    </a:lnTo>
                    <a:lnTo>
                      <a:pt x="308" y="6"/>
                    </a:lnTo>
                    <a:lnTo>
                      <a:pt x="284" y="10"/>
                    </a:lnTo>
                    <a:lnTo>
                      <a:pt x="260" y="14"/>
                    </a:lnTo>
                    <a:lnTo>
                      <a:pt x="238" y="22"/>
                    </a:lnTo>
                    <a:lnTo>
                      <a:pt x="218" y="28"/>
                    </a:lnTo>
                    <a:lnTo>
                      <a:pt x="198" y="36"/>
                    </a:lnTo>
                    <a:lnTo>
                      <a:pt x="178" y="46"/>
                    </a:lnTo>
                    <a:lnTo>
                      <a:pt x="160" y="56"/>
                    </a:lnTo>
                    <a:lnTo>
                      <a:pt x="142" y="68"/>
                    </a:lnTo>
                    <a:lnTo>
                      <a:pt x="126" y="82"/>
                    </a:lnTo>
                    <a:lnTo>
                      <a:pt x="110" y="96"/>
                    </a:lnTo>
                    <a:lnTo>
                      <a:pt x="94" y="110"/>
                    </a:lnTo>
                    <a:lnTo>
                      <a:pt x="80" y="126"/>
                    </a:lnTo>
                    <a:lnTo>
                      <a:pt x="66" y="144"/>
                    </a:lnTo>
                    <a:lnTo>
                      <a:pt x="50" y="168"/>
                    </a:lnTo>
                    <a:lnTo>
                      <a:pt x="36" y="192"/>
                    </a:lnTo>
                    <a:lnTo>
                      <a:pt x="22" y="218"/>
                    </a:lnTo>
                    <a:lnTo>
                      <a:pt x="12" y="244"/>
                    </a:lnTo>
                    <a:lnTo>
                      <a:pt x="4" y="276"/>
                    </a:lnTo>
                    <a:lnTo>
                      <a:pt x="0" y="296"/>
                    </a:lnTo>
                    <a:lnTo>
                      <a:pt x="2" y="314"/>
                    </a:lnTo>
                    <a:lnTo>
                      <a:pt x="2" y="332"/>
                    </a:lnTo>
                    <a:lnTo>
                      <a:pt x="6" y="348"/>
                    </a:lnTo>
                    <a:lnTo>
                      <a:pt x="10" y="366"/>
                    </a:lnTo>
                    <a:lnTo>
                      <a:pt x="16" y="380"/>
                    </a:lnTo>
                    <a:lnTo>
                      <a:pt x="24" y="396"/>
                    </a:lnTo>
                    <a:lnTo>
                      <a:pt x="32" y="410"/>
                    </a:lnTo>
                    <a:lnTo>
                      <a:pt x="42" y="424"/>
                    </a:lnTo>
                    <a:lnTo>
                      <a:pt x="52" y="436"/>
                    </a:lnTo>
                    <a:lnTo>
                      <a:pt x="62" y="446"/>
                    </a:lnTo>
                    <a:lnTo>
                      <a:pt x="74" y="458"/>
                    </a:lnTo>
                    <a:lnTo>
                      <a:pt x="88" y="466"/>
                    </a:lnTo>
                    <a:lnTo>
                      <a:pt x="116" y="484"/>
                    </a:lnTo>
                    <a:lnTo>
                      <a:pt x="148" y="498"/>
                    </a:lnTo>
                    <a:lnTo>
                      <a:pt x="186" y="510"/>
                    </a:lnTo>
                    <a:lnTo>
                      <a:pt x="226" y="516"/>
                    </a:lnTo>
                    <a:lnTo>
                      <a:pt x="272" y="522"/>
                    </a:lnTo>
                    <a:lnTo>
                      <a:pt x="320" y="524"/>
                    </a:lnTo>
                    <a:lnTo>
                      <a:pt x="362" y="522"/>
                    </a:lnTo>
                    <a:lnTo>
                      <a:pt x="402" y="518"/>
                    </a:lnTo>
                    <a:lnTo>
                      <a:pt x="438" y="514"/>
                    </a:lnTo>
                    <a:lnTo>
                      <a:pt x="474" y="506"/>
                    </a:lnTo>
                    <a:lnTo>
                      <a:pt x="504" y="496"/>
                    </a:lnTo>
                    <a:lnTo>
                      <a:pt x="534" y="484"/>
                    </a:lnTo>
                    <a:lnTo>
                      <a:pt x="560" y="470"/>
                    </a:lnTo>
                    <a:lnTo>
                      <a:pt x="582" y="454"/>
                    </a:lnTo>
                    <a:lnTo>
                      <a:pt x="604" y="436"/>
                    </a:lnTo>
                    <a:lnTo>
                      <a:pt x="622" y="416"/>
                    </a:lnTo>
                    <a:lnTo>
                      <a:pt x="636" y="394"/>
                    </a:lnTo>
                    <a:lnTo>
                      <a:pt x="648" y="370"/>
                    </a:lnTo>
                    <a:lnTo>
                      <a:pt x="658" y="344"/>
                    </a:lnTo>
                    <a:lnTo>
                      <a:pt x="666" y="314"/>
                    </a:lnTo>
                    <a:lnTo>
                      <a:pt x="670" y="284"/>
                    </a:lnTo>
                    <a:lnTo>
                      <a:pt x="670" y="252"/>
                    </a:lnTo>
                    <a:close/>
                    <a:moveTo>
                      <a:pt x="646" y="250"/>
                    </a:moveTo>
                    <a:lnTo>
                      <a:pt x="646" y="250"/>
                    </a:lnTo>
                    <a:lnTo>
                      <a:pt x="646" y="300"/>
                    </a:lnTo>
                    <a:lnTo>
                      <a:pt x="642" y="324"/>
                    </a:lnTo>
                    <a:lnTo>
                      <a:pt x="634" y="346"/>
                    </a:lnTo>
                    <a:lnTo>
                      <a:pt x="626" y="366"/>
                    </a:lnTo>
                    <a:lnTo>
                      <a:pt x="614" y="386"/>
                    </a:lnTo>
                    <a:lnTo>
                      <a:pt x="602" y="400"/>
                    </a:lnTo>
                    <a:lnTo>
                      <a:pt x="590" y="412"/>
                    </a:lnTo>
                    <a:lnTo>
                      <a:pt x="576" y="424"/>
                    </a:lnTo>
                    <a:lnTo>
                      <a:pt x="562" y="436"/>
                    </a:lnTo>
                    <a:lnTo>
                      <a:pt x="546" y="446"/>
                    </a:lnTo>
                    <a:lnTo>
                      <a:pt x="528" y="454"/>
                    </a:lnTo>
                    <a:lnTo>
                      <a:pt x="510" y="464"/>
                    </a:lnTo>
                    <a:lnTo>
                      <a:pt x="488" y="470"/>
                    </a:lnTo>
                    <a:lnTo>
                      <a:pt x="468" y="478"/>
                    </a:lnTo>
                    <a:lnTo>
                      <a:pt x="444" y="484"/>
                    </a:lnTo>
                    <a:lnTo>
                      <a:pt x="394" y="492"/>
                    </a:lnTo>
                    <a:lnTo>
                      <a:pt x="338" y="498"/>
                    </a:lnTo>
                    <a:lnTo>
                      <a:pt x="276" y="500"/>
                    </a:lnTo>
                    <a:lnTo>
                      <a:pt x="238" y="498"/>
                    </a:lnTo>
                    <a:lnTo>
                      <a:pt x="204" y="494"/>
                    </a:lnTo>
                    <a:lnTo>
                      <a:pt x="170" y="488"/>
                    </a:lnTo>
                    <a:lnTo>
                      <a:pt x="142" y="480"/>
                    </a:lnTo>
                    <a:lnTo>
                      <a:pt x="116" y="468"/>
                    </a:lnTo>
                    <a:lnTo>
                      <a:pt x="92" y="454"/>
                    </a:lnTo>
                    <a:lnTo>
                      <a:pt x="72" y="438"/>
                    </a:lnTo>
                    <a:lnTo>
                      <a:pt x="54" y="420"/>
                    </a:lnTo>
                    <a:lnTo>
                      <a:pt x="44" y="406"/>
                    </a:lnTo>
                    <a:lnTo>
                      <a:pt x="36" y="392"/>
                    </a:lnTo>
                    <a:lnTo>
                      <a:pt x="28" y="378"/>
                    </a:lnTo>
                    <a:lnTo>
                      <a:pt x="24" y="364"/>
                    </a:lnTo>
                    <a:lnTo>
                      <a:pt x="18" y="348"/>
                    </a:lnTo>
                    <a:lnTo>
                      <a:pt x="16" y="332"/>
                    </a:lnTo>
                    <a:lnTo>
                      <a:pt x="14" y="314"/>
                    </a:lnTo>
                    <a:lnTo>
                      <a:pt x="14" y="296"/>
                    </a:lnTo>
                    <a:lnTo>
                      <a:pt x="14" y="280"/>
                    </a:lnTo>
                    <a:lnTo>
                      <a:pt x="20" y="260"/>
                    </a:lnTo>
                    <a:lnTo>
                      <a:pt x="28" y="240"/>
                    </a:lnTo>
                    <a:lnTo>
                      <a:pt x="38" y="218"/>
                    </a:lnTo>
                    <a:lnTo>
                      <a:pt x="52" y="194"/>
                    </a:lnTo>
                    <a:lnTo>
                      <a:pt x="68" y="172"/>
                    </a:lnTo>
                    <a:lnTo>
                      <a:pt x="86" y="150"/>
                    </a:lnTo>
                    <a:lnTo>
                      <a:pt x="106" y="128"/>
                    </a:lnTo>
                    <a:lnTo>
                      <a:pt x="134" y="104"/>
                    </a:lnTo>
                    <a:lnTo>
                      <a:pt x="162" y="84"/>
                    </a:lnTo>
                    <a:lnTo>
                      <a:pt x="188" y="66"/>
                    </a:lnTo>
                    <a:lnTo>
                      <a:pt x="218" y="50"/>
                    </a:lnTo>
                    <a:lnTo>
                      <a:pt x="246" y="40"/>
                    </a:lnTo>
                    <a:lnTo>
                      <a:pt x="276" y="32"/>
                    </a:lnTo>
                    <a:lnTo>
                      <a:pt x="306" y="26"/>
                    </a:lnTo>
                    <a:lnTo>
                      <a:pt x="336" y="24"/>
                    </a:lnTo>
                    <a:lnTo>
                      <a:pt x="382" y="26"/>
                    </a:lnTo>
                    <a:lnTo>
                      <a:pt x="424" y="30"/>
                    </a:lnTo>
                    <a:lnTo>
                      <a:pt x="464" y="38"/>
                    </a:lnTo>
                    <a:lnTo>
                      <a:pt x="498" y="48"/>
                    </a:lnTo>
                    <a:lnTo>
                      <a:pt x="530" y="62"/>
                    </a:lnTo>
                    <a:lnTo>
                      <a:pt x="558" y="80"/>
                    </a:lnTo>
                    <a:lnTo>
                      <a:pt x="584" y="98"/>
                    </a:lnTo>
                    <a:lnTo>
                      <a:pt x="604" y="122"/>
                    </a:lnTo>
                    <a:lnTo>
                      <a:pt x="614" y="136"/>
                    </a:lnTo>
                    <a:lnTo>
                      <a:pt x="622" y="150"/>
                    </a:lnTo>
                    <a:lnTo>
                      <a:pt x="630" y="164"/>
                    </a:lnTo>
                    <a:lnTo>
                      <a:pt x="636" y="180"/>
                    </a:lnTo>
                    <a:lnTo>
                      <a:pt x="640" y="196"/>
                    </a:lnTo>
                    <a:lnTo>
                      <a:pt x="644" y="214"/>
                    </a:lnTo>
                    <a:lnTo>
                      <a:pt x="646" y="232"/>
                    </a:lnTo>
                    <a:lnTo>
                      <a:pt x="646" y="2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32" name="Freeform 14"/>
              <p:cNvSpPr>
                <a:spLocks/>
              </p:cNvSpPr>
              <p:nvPr/>
            </p:nvSpPr>
            <p:spPr bwMode="auto">
              <a:xfrm>
                <a:off x="8041998" y="2929650"/>
                <a:ext cx="494928" cy="372762"/>
              </a:xfrm>
              <a:custGeom>
                <a:avLst/>
                <a:gdLst>
                  <a:gd name="T0" fmla="*/ 632 w 632"/>
                  <a:gd name="T1" fmla="*/ 276 h 476"/>
                  <a:gd name="T2" fmla="*/ 632 w 632"/>
                  <a:gd name="T3" fmla="*/ 226 h 476"/>
                  <a:gd name="T4" fmla="*/ 630 w 632"/>
                  <a:gd name="T5" fmla="*/ 190 h 476"/>
                  <a:gd name="T6" fmla="*/ 622 w 632"/>
                  <a:gd name="T7" fmla="*/ 156 h 476"/>
                  <a:gd name="T8" fmla="*/ 608 w 632"/>
                  <a:gd name="T9" fmla="*/ 126 h 476"/>
                  <a:gd name="T10" fmla="*/ 590 w 632"/>
                  <a:gd name="T11" fmla="*/ 98 h 476"/>
                  <a:gd name="T12" fmla="*/ 570 w 632"/>
                  <a:gd name="T13" fmla="*/ 74 h 476"/>
                  <a:gd name="T14" fmla="*/ 516 w 632"/>
                  <a:gd name="T15" fmla="*/ 38 h 476"/>
                  <a:gd name="T16" fmla="*/ 450 w 632"/>
                  <a:gd name="T17" fmla="*/ 14 h 476"/>
                  <a:gd name="T18" fmla="*/ 368 w 632"/>
                  <a:gd name="T19" fmla="*/ 2 h 476"/>
                  <a:gd name="T20" fmla="*/ 322 w 632"/>
                  <a:gd name="T21" fmla="*/ 0 h 476"/>
                  <a:gd name="T22" fmla="*/ 262 w 632"/>
                  <a:gd name="T23" fmla="*/ 8 h 476"/>
                  <a:gd name="T24" fmla="*/ 204 w 632"/>
                  <a:gd name="T25" fmla="*/ 26 h 476"/>
                  <a:gd name="T26" fmla="*/ 148 w 632"/>
                  <a:gd name="T27" fmla="*/ 60 h 476"/>
                  <a:gd name="T28" fmla="*/ 92 w 632"/>
                  <a:gd name="T29" fmla="*/ 104 h 476"/>
                  <a:gd name="T30" fmla="*/ 72 w 632"/>
                  <a:gd name="T31" fmla="*/ 126 h 476"/>
                  <a:gd name="T32" fmla="*/ 38 w 632"/>
                  <a:gd name="T33" fmla="*/ 170 h 476"/>
                  <a:gd name="T34" fmla="*/ 24 w 632"/>
                  <a:gd name="T35" fmla="*/ 194 h 476"/>
                  <a:gd name="T36" fmla="*/ 6 w 632"/>
                  <a:gd name="T37" fmla="*/ 236 h 476"/>
                  <a:gd name="T38" fmla="*/ 0 w 632"/>
                  <a:gd name="T39" fmla="*/ 272 h 476"/>
                  <a:gd name="T40" fmla="*/ 0 w 632"/>
                  <a:gd name="T41" fmla="*/ 290 h 476"/>
                  <a:gd name="T42" fmla="*/ 4 w 632"/>
                  <a:gd name="T43" fmla="*/ 324 h 476"/>
                  <a:gd name="T44" fmla="*/ 14 w 632"/>
                  <a:gd name="T45" fmla="*/ 354 h 476"/>
                  <a:gd name="T46" fmla="*/ 30 w 632"/>
                  <a:gd name="T47" fmla="*/ 382 h 476"/>
                  <a:gd name="T48" fmla="*/ 40 w 632"/>
                  <a:gd name="T49" fmla="*/ 396 h 476"/>
                  <a:gd name="T50" fmla="*/ 78 w 632"/>
                  <a:gd name="T51" fmla="*/ 430 h 476"/>
                  <a:gd name="T52" fmla="*/ 128 w 632"/>
                  <a:gd name="T53" fmla="*/ 456 h 476"/>
                  <a:gd name="T54" fmla="*/ 190 w 632"/>
                  <a:gd name="T55" fmla="*/ 470 h 476"/>
                  <a:gd name="T56" fmla="*/ 262 w 632"/>
                  <a:gd name="T57" fmla="*/ 476 h 476"/>
                  <a:gd name="T58" fmla="*/ 324 w 632"/>
                  <a:gd name="T59" fmla="*/ 474 h 476"/>
                  <a:gd name="T60" fmla="*/ 430 w 632"/>
                  <a:gd name="T61" fmla="*/ 460 h 476"/>
                  <a:gd name="T62" fmla="*/ 474 w 632"/>
                  <a:gd name="T63" fmla="*/ 446 h 476"/>
                  <a:gd name="T64" fmla="*/ 514 w 632"/>
                  <a:gd name="T65" fmla="*/ 430 h 476"/>
                  <a:gd name="T66" fmla="*/ 548 w 632"/>
                  <a:gd name="T67" fmla="*/ 412 h 476"/>
                  <a:gd name="T68" fmla="*/ 576 w 632"/>
                  <a:gd name="T69" fmla="*/ 388 h 476"/>
                  <a:gd name="T70" fmla="*/ 600 w 632"/>
                  <a:gd name="T71" fmla="*/ 362 h 476"/>
                  <a:gd name="T72" fmla="*/ 612 w 632"/>
                  <a:gd name="T73" fmla="*/ 342 h 476"/>
                  <a:gd name="T74" fmla="*/ 628 w 632"/>
                  <a:gd name="T75" fmla="*/ 300 h 476"/>
                  <a:gd name="T76" fmla="*/ 632 w 632"/>
                  <a:gd name="T77" fmla="*/ 276 h 47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32"/>
                  <a:gd name="T118" fmla="*/ 0 h 476"/>
                  <a:gd name="T119" fmla="*/ 632 w 632"/>
                  <a:gd name="T120" fmla="*/ 476 h 47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32" h="476">
                    <a:moveTo>
                      <a:pt x="632" y="276"/>
                    </a:moveTo>
                    <a:lnTo>
                      <a:pt x="632" y="276"/>
                    </a:lnTo>
                    <a:lnTo>
                      <a:pt x="632" y="226"/>
                    </a:lnTo>
                    <a:lnTo>
                      <a:pt x="632" y="208"/>
                    </a:lnTo>
                    <a:lnTo>
                      <a:pt x="630" y="190"/>
                    </a:lnTo>
                    <a:lnTo>
                      <a:pt x="626" y="172"/>
                    </a:lnTo>
                    <a:lnTo>
                      <a:pt x="622" y="156"/>
                    </a:lnTo>
                    <a:lnTo>
                      <a:pt x="616" y="140"/>
                    </a:lnTo>
                    <a:lnTo>
                      <a:pt x="608" y="126"/>
                    </a:lnTo>
                    <a:lnTo>
                      <a:pt x="600" y="112"/>
                    </a:lnTo>
                    <a:lnTo>
                      <a:pt x="590" y="98"/>
                    </a:lnTo>
                    <a:lnTo>
                      <a:pt x="570" y="74"/>
                    </a:lnTo>
                    <a:lnTo>
                      <a:pt x="544" y="56"/>
                    </a:lnTo>
                    <a:lnTo>
                      <a:pt x="516" y="38"/>
                    </a:lnTo>
                    <a:lnTo>
                      <a:pt x="484" y="24"/>
                    </a:lnTo>
                    <a:lnTo>
                      <a:pt x="450" y="14"/>
                    </a:lnTo>
                    <a:lnTo>
                      <a:pt x="410" y="6"/>
                    </a:lnTo>
                    <a:lnTo>
                      <a:pt x="368" y="2"/>
                    </a:lnTo>
                    <a:lnTo>
                      <a:pt x="322" y="0"/>
                    </a:lnTo>
                    <a:lnTo>
                      <a:pt x="292" y="2"/>
                    </a:lnTo>
                    <a:lnTo>
                      <a:pt x="262" y="8"/>
                    </a:lnTo>
                    <a:lnTo>
                      <a:pt x="232" y="16"/>
                    </a:lnTo>
                    <a:lnTo>
                      <a:pt x="204" y="26"/>
                    </a:lnTo>
                    <a:lnTo>
                      <a:pt x="174" y="42"/>
                    </a:lnTo>
                    <a:lnTo>
                      <a:pt x="148" y="60"/>
                    </a:lnTo>
                    <a:lnTo>
                      <a:pt x="120" y="80"/>
                    </a:lnTo>
                    <a:lnTo>
                      <a:pt x="92" y="104"/>
                    </a:lnTo>
                    <a:lnTo>
                      <a:pt x="72" y="126"/>
                    </a:lnTo>
                    <a:lnTo>
                      <a:pt x="54" y="148"/>
                    </a:lnTo>
                    <a:lnTo>
                      <a:pt x="38" y="170"/>
                    </a:lnTo>
                    <a:lnTo>
                      <a:pt x="24" y="194"/>
                    </a:lnTo>
                    <a:lnTo>
                      <a:pt x="14" y="216"/>
                    </a:lnTo>
                    <a:lnTo>
                      <a:pt x="6" y="236"/>
                    </a:lnTo>
                    <a:lnTo>
                      <a:pt x="0" y="256"/>
                    </a:lnTo>
                    <a:lnTo>
                      <a:pt x="0" y="272"/>
                    </a:lnTo>
                    <a:lnTo>
                      <a:pt x="0" y="290"/>
                    </a:lnTo>
                    <a:lnTo>
                      <a:pt x="2" y="308"/>
                    </a:lnTo>
                    <a:lnTo>
                      <a:pt x="4" y="324"/>
                    </a:lnTo>
                    <a:lnTo>
                      <a:pt x="10" y="340"/>
                    </a:lnTo>
                    <a:lnTo>
                      <a:pt x="14" y="354"/>
                    </a:lnTo>
                    <a:lnTo>
                      <a:pt x="22" y="368"/>
                    </a:lnTo>
                    <a:lnTo>
                      <a:pt x="30" y="382"/>
                    </a:lnTo>
                    <a:lnTo>
                      <a:pt x="40" y="396"/>
                    </a:lnTo>
                    <a:lnTo>
                      <a:pt x="58" y="414"/>
                    </a:lnTo>
                    <a:lnTo>
                      <a:pt x="78" y="430"/>
                    </a:lnTo>
                    <a:lnTo>
                      <a:pt x="102" y="444"/>
                    </a:lnTo>
                    <a:lnTo>
                      <a:pt x="128" y="456"/>
                    </a:lnTo>
                    <a:lnTo>
                      <a:pt x="156" y="464"/>
                    </a:lnTo>
                    <a:lnTo>
                      <a:pt x="190" y="470"/>
                    </a:lnTo>
                    <a:lnTo>
                      <a:pt x="224" y="474"/>
                    </a:lnTo>
                    <a:lnTo>
                      <a:pt x="262" y="476"/>
                    </a:lnTo>
                    <a:lnTo>
                      <a:pt x="324" y="474"/>
                    </a:lnTo>
                    <a:lnTo>
                      <a:pt x="380" y="468"/>
                    </a:lnTo>
                    <a:lnTo>
                      <a:pt x="430" y="460"/>
                    </a:lnTo>
                    <a:lnTo>
                      <a:pt x="454" y="454"/>
                    </a:lnTo>
                    <a:lnTo>
                      <a:pt x="474" y="446"/>
                    </a:lnTo>
                    <a:lnTo>
                      <a:pt x="496" y="440"/>
                    </a:lnTo>
                    <a:lnTo>
                      <a:pt x="514" y="430"/>
                    </a:lnTo>
                    <a:lnTo>
                      <a:pt x="532" y="422"/>
                    </a:lnTo>
                    <a:lnTo>
                      <a:pt x="548" y="412"/>
                    </a:lnTo>
                    <a:lnTo>
                      <a:pt x="562" y="400"/>
                    </a:lnTo>
                    <a:lnTo>
                      <a:pt x="576" y="388"/>
                    </a:lnTo>
                    <a:lnTo>
                      <a:pt x="588" y="376"/>
                    </a:lnTo>
                    <a:lnTo>
                      <a:pt x="600" y="362"/>
                    </a:lnTo>
                    <a:lnTo>
                      <a:pt x="612" y="342"/>
                    </a:lnTo>
                    <a:lnTo>
                      <a:pt x="620" y="322"/>
                    </a:lnTo>
                    <a:lnTo>
                      <a:pt x="628" y="300"/>
                    </a:lnTo>
                    <a:lnTo>
                      <a:pt x="632" y="276"/>
                    </a:lnTo>
                    <a:close/>
                  </a:path>
                </a:pathLst>
              </a:custGeom>
              <a:solidFill>
                <a:srgbClr val="7DAF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33" name="Freeform 15"/>
              <p:cNvSpPr>
                <a:spLocks/>
              </p:cNvSpPr>
              <p:nvPr/>
            </p:nvSpPr>
            <p:spPr bwMode="auto">
              <a:xfrm>
                <a:off x="7885376" y="3090971"/>
                <a:ext cx="70480" cy="50119"/>
              </a:xfrm>
              <a:custGeom>
                <a:avLst/>
                <a:gdLst>
                  <a:gd name="T0" fmla="*/ 0 w 90"/>
                  <a:gd name="T1" fmla="*/ 44 h 64"/>
                  <a:gd name="T2" fmla="*/ 0 w 90"/>
                  <a:gd name="T3" fmla="*/ 44 h 64"/>
                  <a:gd name="T4" fmla="*/ 0 w 90"/>
                  <a:gd name="T5" fmla="*/ 62 h 64"/>
                  <a:gd name="T6" fmla="*/ 0 w 90"/>
                  <a:gd name="T7" fmla="*/ 62 h 64"/>
                  <a:gd name="T8" fmla="*/ 10 w 90"/>
                  <a:gd name="T9" fmla="*/ 58 h 64"/>
                  <a:gd name="T10" fmla="*/ 24 w 90"/>
                  <a:gd name="T11" fmla="*/ 56 h 64"/>
                  <a:gd name="T12" fmla="*/ 58 w 90"/>
                  <a:gd name="T13" fmla="*/ 56 h 64"/>
                  <a:gd name="T14" fmla="*/ 58 w 90"/>
                  <a:gd name="T15" fmla="*/ 56 h 64"/>
                  <a:gd name="T16" fmla="*/ 76 w 90"/>
                  <a:gd name="T17" fmla="*/ 58 h 64"/>
                  <a:gd name="T18" fmla="*/ 82 w 90"/>
                  <a:gd name="T19" fmla="*/ 60 h 64"/>
                  <a:gd name="T20" fmla="*/ 88 w 90"/>
                  <a:gd name="T21" fmla="*/ 64 h 64"/>
                  <a:gd name="T22" fmla="*/ 88 w 90"/>
                  <a:gd name="T23" fmla="*/ 64 h 64"/>
                  <a:gd name="T24" fmla="*/ 86 w 90"/>
                  <a:gd name="T25" fmla="*/ 50 h 64"/>
                  <a:gd name="T26" fmla="*/ 86 w 90"/>
                  <a:gd name="T27" fmla="*/ 42 h 64"/>
                  <a:gd name="T28" fmla="*/ 86 w 90"/>
                  <a:gd name="T29" fmla="*/ 42 h 64"/>
                  <a:gd name="T30" fmla="*/ 86 w 90"/>
                  <a:gd name="T31" fmla="*/ 32 h 64"/>
                  <a:gd name="T32" fmla="*/ 90 w 90"/>
                  <a:gd name="T33" fmla="*/ 18 h 64"/>
                  <a:gd name="T34" fmla="*/ 90 w 90"/>
                  <a:gd name="T35" fmla="*/ 18 h 64"/>
                  <a:gd name="T36" fmla="*/ 80 w 90"/>
                  <a:gd name="T37" fmla="*/ 12 h 64"/>
                  <a:gd name="T38" fmla="*/ 80 w 90"/>
                  <a:gd name="T39" fmla="*/ 12 h 64"/>
                  <a:gd name="T40" fmla="*/ 74 w 90"/>
                  <a:gd name="T41" fmla="*/ 6 h 64"/>
                  <a:gd name="T42" fmla="*/ 68 w 90"/>
                  <a:gd name="T43" fmla="*/ 2 h 64"/>
                  <a:gd name="T44" fmla="*/ 58 w 90"/>
                  <a:gd name="T45" fmla="*/ 2 h 64"/>
                  <a:gd name="T46" fmla="*/ 50 w 90"/>
                  <a:gd name="T47" fmla="*/ 0 h 64"/>
                  <a:gd name="T48" fmla="*/ 50 w 90"/>
                  <a:gd name="T49" fmla="*/ 0 h 64"/>
                  <a:gd name="T50" fmla="*/ 40 w 90"/>
                  <a:gd name="T51" fmla="*/ 2 h 64"/>
                  <a:gd name="T52" fmla="*/ 32 w 90"/>
                  <a:gd name="T53" fmla="*/ 4 h 64"/>
                  <a:gd name="T54" fmla="*/ 24 w 90"/>
                  <a:gd name="T55" fmla="*/ 8 h 64"/>
                  <a:gd name="T56" fmla="*/ 18 w 90"/>
                  <a:gd name="T57" fmla="*/ 14 h 64"/>
                  <a:gd name="T58" fmla="*/ 18 w 90"/>
                  <a:gd name="T59" fmla="*/ 14 h 64"/>
                  <a:gd name="T60" fmla="*/ 12 w 90"/>
                  <a:gd name="T61" fmla="*/ 22 h 64"/>
                  <a:gd name="T62" fmla="*/ 8 w 90"/>
                  <a:gd name="T63" fmla="*/ 32 h 64"/>
                  <a:gd name="T64" fmla="*/ 8 w 90"/>
                  <a:gd name="T65" fmla="*/ 32 h 64"/>
                  <a:gd name="T66" fmla="*/ 4 w 90"/>
                  <a:gd name="T67" fmla="*/ 26 h 64"/>
                  <a:gd name="T68" fmla="*/ 0 w 90"/>
                  <a:gd name="T69" fmla="*/ 20 h 64"/>
                  <a:gd name="T70" fmla="*/ 0 w 90"/>
                  <a:gd name="T71" fmla="*/ 20 h 64"/>
                  <a:gd name="T72" fmla="*/ 0 w 90"/>
                  <a:gd name="T73" fmla="*/ 44 h 64"/>
                  <a:gd name="T74" fmla="*/ 0 w 90"/>
                  <a:gd name="T75" fmla="*/ 44 h 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"/>
                  <a:gd name="T115" fmla="*/ 0 h 64"/>
                  <a:gd name="T116" fmla="*/ 90 w 90"/>
                  <a:gd name="T117" fmla="*/ 64 h 6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" h="64">
                    <a:moveTo>
                      <a:pt x="0" y="44"/>
                    </a:moveTo>
                    <a:lnTo>
                      <a:pt x="0" y="44"/>
                    </a:lnTo>
                    <a:lnTo>
                      <a:pt x="0" y="62"/>
                    </a:lnTo>
                    <a:lnTo>
                      <a:pt x="10" y="58"/>
                    </a:lnTo>
                    <a:lnTo>
                      <a:pt x="24" y="56"/>
                    </a:lnTo>
                    <a:lnTo>
                      <a:pt x="58" y="56"/>
                    </a:lnTo>
                    <a:lnTo>
                      <a:pt x="76" y="58"/>
                    </a:lnTo>
                    <a:lnTo>
                      <a:pt x="82" y="60"/>
                    </a:lnTo>
                    <a:lnTo>
                      <a:pt x="88" y="64"/>
                    </a:lnTo>
                    <a:lnTo>
                      <a:pt x="86" y="50"/>
                    </a:lnTo>
                    <a:lnTo>
                      <a:pt x="86" y="42"/>
                    </a:lnTo>
                    <a:lnTo>
                      <a:pt x="86" y="32"/>
                    </a:lnTo>
                    <a:lnTo>
                      <a:pt x="90" y="18"/>
                    </a:lnTo>
                    <a:lnTo>
                      <a:pt x="80" y="12"/>
                    </a:lnTo>
                    <a:lnTo>
                      <a:pt x="74" y="6"/>
                    </a:lnTo>
                    <a:lnTo>
                      <a:pt x="68" y="2"/>
                    </a:lnTo>
                    <a:lnTo>
                      <a:pt x="58" y="2"/>
                    </a:lnTo>
                    <a:lnTo>
                      <a:pt x="50" y="0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18" y="14"/>
                    </a:lnTo>
                    <a:lnTo>
                      <a:pt x="12" y="22"/>
                    </a:lnTo>
                    <a:lnTo>
                      <a:pt x="8" y="32"/>
                    </a:lnTo>
                    <a:lnTo>
                      <a:pt x="4" y="26"/>
                    </a:lnTo>
                    <a:lnTo>
                      <a:pt x="0" y="2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34" name="Freeform 16"/>
              <p:cNvSpPr>
                <a:spLocks noEditPoints="1"/>
              </p:cNvSpPr>
              <p:nvPr/>
            </p:nvSpPr>
            <p:spPr bwMode="auto">
              <a:xfrm>
                <a:off x="7254186" y="2879531"/>
                <a:ext cx="613961" cy="515289"/>
              </a:xfrm>
              <a:custGeom>
                <a:avLst/>
                <a:gdLst>
                  <a:gd name="T0" fmla="*/ 784 w 784"/>
                  <a:gd name="T1" fmla="*/ 290 h 658"/>
                  <a:gd name="T2" fmla="*/ 774 w 784"/>
                  <a:gd name="T3" fmla="*/ 224 h 658"/>
                  <a:gd name="T4" fmla="*/ 754 w 784"/>
                  <a:gd name="T5" fmla="*/ 164 h 658"/>
                  <a:gd name="T6" fmla="*/ 736 w 784"/>
                  <a:gd name="T7" fmla="*/ 128 h 658"/>
                  <a:gd name="T8" fmla="*/ 700 w 784"/>
                  <a:gd name="T9" fmla="*/ 82 h 658"/>
                  <a:gd name="T10" fmla="*/ 654 w 784"/>
                  <a:gd name="T11" fmla="*/ 46 h 658"/>
                  <a:gd name="T12" fmla="*/ 600 w 784"/>
                  <a:gd name="T13" fmla="*/ 22 h 658"/>
                  <a:gd name="T14" fmla="*/ 536 w 784"/>
                  <a:gd name="T15" fmla="*/ 6 h 658"/>
                  <a:gd name="T16" fmla="*/ 462 w 784"/>
                  <a:gd name="T17" fmla="*/ 0 h 658"/>
                  <a:gd name="T18" fmla="*/ 388 w 784"/>
                  <a:gd name="T19" fmla="*/ 8 h 658"/>
                  <a:gd name="T20" fmla="*/ 316 w 784"/>
                  <a:gd name="T21" fmla="*/ 30 h 658"/>
                  <a:gd name="T22" fmla="*/ 250 w 784"/>
                  <a:gd name="T23" fmla="*/ 68 h 658"/>
                  <a:gd name="T24" fmla="*/ 186 w 784"/>
                  <a:gd name="T25" fmla="*/ 120 h 658"/>
                  <a:gd name="T26" fmla="*/ 128 w 784"/>
                  <a:gd name="T27" fmla="*/ 188 h 658"/>
                  <a:gd name="T28" fmla="*/ 86 w 784"/>
                  <a:gd name="T29" fmla="*/ 248 h 658"/>
                  <a:gd name="T30" fmla="*/ 26 w 784"/>
                  <a:gd name="T31" fmla="*/ 362 h 658"/>
                  <a:gd name="T32" fmla="*/ 2 w 784"/>
                  <a:gd name="T33" fmla="*/ 424 h 658"/>
                  <a:gd name="T34" fmla="*/ 2 w 784"/>
                  <a:gd name="T35" fmla="*/ 448 h 658"/>
                  <a:gd name="T36" fmla="*/ 12 w 784"/>
                  <a:gd name="T37" fmla="*/ 490 h 658"/>
                  <a:gd name="T38" fmla="*/ 44 w 784"/>
                  <a:gd name="T39" fmla="*/ 552 h 658"/>
                  <a:gd name="T40" fmla="*/ 112 w 784"/>
                  <a:gd name="T41" fmla="*/ 618 h 658"/>
                  <a:gd name="T42" fmla="*/ 204 w 784"/>
                  <a:gd name="T43" fmla="*/ 652 h 658"/>
                  <a:gd name="T44" fmla="*/ 278 w 784"/>
                  <a:gd name="T45" fmla="*/ 658 h 658"/>
                  <a:gd name="T46" fmla="*/ 418 w 784"/>
                  <a:gd name="T47" fmla="*/ 644 h 658"/>
                  <a:gd name="T48" fmla="*/ 548 w 784"/>
                  <a:gd name="T49" fmla="*/ 598 h 658"/>
                  <a:gd name="T50" fmla="*/ 628 w 784"/>
                  <a:gd name="T51" fmla="*/ 552 h 658"/>
                  <a:gd name="T52" fmla="*/ 722 w 784"/>
                  <a:gd name="T53" fmla="*/ 468 h 658"/>
                  <a:gd name="T54" fmla="*/ 768 w 784"/>
                  <a:gd name="T55" fmla="*/ 394 h 658"/>
                  <a:gd name="T56" fmla="*/ 782 w 784"/>
                  <a:gd name="T57" fmla="*/ 346 h 658"/>
                  <a:gd name="T58" fmla="*/ 784 w 784"/>
                  <a:gd name="T59" fmla="*/ 314 h 658"/>
                  <a:gd name="T60" fmla="*/ 652 w 784"/>
                  <a:gd name="T61" fmla="*/ 166 h 658"/>
                  <a:gd name="T62" fmla="*/ 680 w 784"/>
                  <a:gd name="T63" fmla="*/ 218 h 658"/>
                  <a:gd name="T64" fmla="*/ 692 w 784"/>
                  <a:gd name="T65" fmla="*/ 274 h 658"/>
                  <a:gd name="T66" fmla="*/ 692 w 784"/>
                  <a:gd name="T67" fmla="*/ 310 h 658"/>
                  <a:gd name="T68" fmla="*/ 684 w 784"/>
                  <a:gd name="T69" fmla="*/ 360 h 658"/>
                  <a:gd name="T70" fmla="*/ 662 w 784"/>
                  <a:gd name="T71" fmla="*/ 406 h 658"/>
                  <a:gd name="T72" fmla="*/ 632 w 784"/>
                  <a:gd name="T73" fmla="*/ 448 h 658"/>
                  <a:gd name="T74" fmla="*/ 536 w 784"/>
                  <a:gd name="T75" fmla="*/ 520 h 658"/>
                  <a:gd name="T76" fmla="*/ 474 w 784"/>
                  <a:gd name="T77" fmla="*/ 550 h 658"/>
                  <a:gd name="T78" fmla="*/ 408 w 784"/>
                  <a:gd name="T79" fmla="*/ 572 h 658"/>
                  <a:gd name="T80" fmla="*/ 330 w 784"/>
                  <a:gd name="T81" fmla="*/ 586 h 658"/>
                  <a:gd name="T82" fmla="*/ 276 w 784"/>
                  <a:gd name="T83" fmla="*/ 586 h 658"/>
                  <a:gd name="T84" fmla="*/ 192 w 784"/>
                  <a:gd name="T85" fmla="*/ 566 h 658"/>
                  <a:gd name="T86" fmla="*/ 130 w 784"/>
                  <a:gd name="T87" fmla="*/ 522 h 658"/>
                  <a:gd name="T88" fmla="*/ 102 w 784"/>
                  <a:gd name="T89" fmla="*/ 480 h 658"/>
                  <a:gd name="T90" fmla="*/ 86 w 784"/>
                  <a:gd name="T91" fmla="*/ 410 h 658"/>
                  <a:gd name="T92" fmla="*/ 92 w 784"/>
                  <a:gd name="T93" fmla="*/ 370 h 658"/>
                  <a:gd name="T94" fmla="*/ 110 w 784"/>
                  <a:gd name="T95" fmla="*/ 322 h 658"/>
                  <a:gd name="T96" fmla="*/ 158 w 784"/>
                  <a:gd name="T97" fmla="*/ 242 h 658"/>
                  <a:gd name="T98" fmla="*/ 206 w 784"/>
                  <a:gd name="T99" fmla="*/ 188 h 658"/>
                  <a:gd name="T100" fmla="*/ 298 w 784"/>
                  <a:gd name="T101" fmla="*/ 120 h 658"/>
                  <a:gd name="T102" fmla="*/ 402 w 784"/>
                  <a:gd name="T103" fmla="*/ 82 h 658"/>
                  <a:gd name="T104" fmla="*/ 472 w 784"/>
                  <a:gd name="T105" fmla="*/ 76 h 658"/>
                  <a:gd name="T106" fmla="*/ 544 w 784"/>
                  <a:gd name="T107" fmla="*/ 86 h 658"/>
                  <a:gd name="T108" fmla="*/ 606 w 784"/>
                  <a:gd name="T109" fmla="*/ 118 h 658"/>
                  <a:gd name="T110" fmla="*/ 640 w 784"/>
                  <a:gd name="T111" fmla="*/ 150 h 6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84"/>
                  <a:gd name="T169" fmla="*/ 0 h 658"/>
                  <a:gd name="T170" fmla="*/ 784 w 784"/>
                  <a:gd name="T171" fmla="*/ 658 h 65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84" h="658">
                    <a:moveTo>
                      <a:pt x="784" y="314"/>
                    </a:moveTo>
                    <a:lnTo>
                      <a:pt x="784" y="314"/>
                    </a:lnTo>
                    <a:lnTo>
                      <a:pt x="784" y="290"/>
                    </a:lnTo>
                    <a:lnTo>
                      <a:pt x="782" y="266"/>
                    </a:lnTo>
                    <a:lnTo>
                      <a:pt x="778" y="244"/>
                    </a:lnTo>
                    <a:lnTo>
                      <a:pt x="774" y="224"/>
                    </a:lnTo>
                    <a:lnTo>
                      <a:pt x="768" y="202"/>
                    </a:lnTo>
                    <a:lnTo>
                      <a:pt x="762" y="184"/>
                    </a:lnTo>
                    <a:lnTo>
                      <a:pt x="754" y="164"/>
                    </a:lnTo>
                    <a:lnTo>
                      <a:pt x="746" y="146"/>
                    </a:lnTo>
                    <a:lnTo>
                      <a:pt x="736" y="128"/>
                    </a:lnTo>
                    <a:lnTo>
                      <a:pt x="724" y="112"/>
                    </a:lnTo>
                    <a:lnTo>
                      <a:pt x="712" y="98"/>
                    </a:lnTo>
                    <a:lnTo>
                      <a:pt x="700" y="82"/>
                    </a:lnTo>
                    <a:lnTo>
                      <a:pt x="686" y="70"/>
                    </a:lnTo>
                    <a:lnTo>
                      <a:pt x="670" y="58"/>
                    </a:lnTo>
                    <a:lnTo>
                      <a:pt x="654" y="46"/>
                    </a:lnTo>
                    <a:lnTo>
                      <a:pt x="638" y="38"/>
                    </a:lnTo>
                    <a:lnTo>
                      <a:pt x="618" y="28"/>
                    </a:lnTo>
                    <a:lnTo>
                      <a:pt x="600" y="22"/>
                    </a:lnTo>
                    <a:lnTo>
                      <a:pt x="580" y="16"/>
                    </a:lnTo>
                    <a:lnTo>
                      <a:pt x="558" y="10"/>
                    </a:lnTo>
                    <a:lnTo>
                      <a:pt x="536" y="6"/>
                    </a:lnTo>
                    <a:lnTo>
                      <a:pt x="512" y="4"/>
                    </a:lnTo>
                    <a:lnTo>
                      <a:pt x="462" y="0"/>
                    </a:lnTo>
                    <a:lnTo>
                      <a:pt x="438" y="2"/>
                    </a:lnTo>
                    <a:lnTo>
                      <a:pt x="412" y="4"/>
                    </a:lnTo>
                    <a:lnTo>
                      <a:pt x="388" y="8"/>
                    </a:lnTo>
                    <a:lnTo>
                      <a:pt x="364" y="14"/>
                    </a:lnTo>
                    <a:lnTo>
                      <a:pt x="340" y="22"/>
                    </a:lnTo>
                    <a:lnTo>
                      <a:pt x="316" y="30"/>
                    </a:lnTo>
                    <a:lnTo>
                      <a:pt x="294" y="42"/>
                    </a:lnTo>
                    <a:lnTo>
                      <a:pt x="272" y="54"/>
                    </a:lnTo>
                    <a:lnTo>
                      <a:pt x="250" y="68"/>
                    </a:lnTo>
                    <a:lnTo>
                      <a:pt x="228" y="84"/>
                    </a:lnTo>
                    <a:lnTo>
                      <a:pt x="208" y="102"/>
                    </a:lnTo>
                    <a:lnTo>
                      <a:pt x="186" y="120"/>
                    </a:lnTo>
                    <a:lnTo>
                      <a:pt x="166" y="142"/>
                    </a:lnTo>
                    <a:lnTo>
                      <a:pt x="146" y="164"/>
                    </a:lnTo>
                    <a:lnTo>
                      <a:pt x="128" y="188"/>
                    </a:lnTo>
                    <a:lnTo>
                      <a:pt x="108" y="214"/>
                    </a:lnTo>
                    <a:lnTo>
                      <a:pt x="86" y="248"/>
                    </a:lnTo>
                    <a:lnTo>
                      <a:pt x="64" y="284"/>
                    </a:lnTo>
                    <a:lnTo>
                      <a:pt x="44" y="322"/>
                    </a:lnTo>
                    <a:lnTo>
                      <a:pt x="26" y="362"/>
                    </a:lnTo>
                    <a:lnTo>
                      <a:pt x="8" y="410"/>
                    </a:lnTo>
                    <a:lnTo>
                      <a:pt x="2" y="424"/>
                    </a:lnTo>
                    <a:lnTo>
                      <a:pt x="0" y="432"/>
                    </a:lnTo>
                    <a:lnTo>
                      <a:pt x="2" y="448"/>
                    </a:lnTo>
                    <a:lnTo>
                      <a:pt x="4" y="462"/>
                    </a:lnTo>
                    <a:lnTo>
                      <a:pt x="6" y="476"/>
                    </a:lnTo>
                    <a:lnTo>
                      <a:pt x="12" y="490"/>
                    </a:lnTo>
                    <a:lnTo>
                      <a:pt x="26" y="522"/>
                    </a:lnTo>
                    <a:lnTo>
                      <a:pt x="44" y="552"/>
                    </a:lnTo>
                    <a:lnTo>
                      <a:pt x="64" y="578"/>
                    </a:lnTo>
                    <a:lnTo>
                      <a:pt x="86" y="598"/>
                    </a:lnTo>
                    <a:lnTo>
                      <a:pt x="112" y="618"/>
                    </a:lnTo>
                    <a:lnTo>
                      <a:pt x="140" y="632"/>
                    </a:lnTo>
                    <a:lnTo>
                      <a:pt x="170" y="644"/>
                    </a:lnTo>
                    <a:lnTo>
                      <a:pt x="204" y="652"/>
                    </a:lnTo>
                    <a:lnTo>
                      <a:pt x="240" y="656"/>
                    </a:lnTo>
                    <a:lnTo>
                      <a:pt x="278" y="658"/>
                    </a:lnTo>
                    <a:lnTo>
                      <a:pt x="326" y="656"/>
                    </a:lnTo>
                    <a:lnTo>
                      <a:pt x="374" y="652"/>
                    </a:lnTo>
                    <a:lnTo>
                      <a:pt x="418" y="644"/>
                    </a:lnTo>
                    <a:lnTo>
                      <a:pt x="462" y="632"/>
                    </a:lnTo>
                    <a:lnTo>
                      <a:pt x="506" y="616"/>
                    </a:lnTo>
                    <a:lnTo>
                      <a:pt x="548" y="598"/>
                    </a:lnTo>
                    <a:lnTo>
                      <a:pt x="588" y="578"/>
                    </a:lnTo>
                    <a:lnTo>
                      <a:pt x="628" y="552"/>
                    </a:lnTo>
                    <a:lnTo>
                      <a:pt x="664" y="524"/>
                    </a:lnTo>
                    <a:lnTo>
                      <a:pt x="696" y="496"/>
                    </a:lnTo>
                    <a:lnTo>
                      <a:pt x="722" y="468"/>
                    </a:lnTo>
                    <a:lnTo>
                      <a:pt x="744" y="438"/>
                    </a:lnTo>
                    <a:lnTo>
                      <a:pt x="762" y="408"/>
                    </a:lnTo>
                    <a:lnTo>
                      <a:pt x="768" y="394"/>
                    </a:lnTo>
                    <a:lnTo>
                      <a:pt x="774" y="378"/>
                    </a:lnTo>
                    <a:lnTo>
                      <a:pt x="778" y="362"/>
                    </a:lnTo>
                    <a:lnTo>
                      <a:pt x="782" y="346"/>
                    </a:lnTo>
                    <a:lnTo>
                      <a:pt x="782" y="330"/>
                    </a:lnTo>
                    <a:lnTo>
                      <a:pt x="784" y="314"/>
                    </a:lnTo>
                    <a:close/>
                    <a:moveTo>
                      <a:pt x="640" y="150"/>
                    </a:moveTo>
                    <a:lnTo>
                      <a:pt x="640" y="150"/>
                    </a:lnTo>
                    <a:lnTo>
                      <a:pt x="652" y="166"/>
                    </a:lnTo>
                    <a:lnTo>
                      <a:pt x="662" y="184"/>
                    </a:lnTo>
                    <a:lnTo>
                      <a:pt x="672" y="200"/>
                    </a:lnTo>
                    <a:lnTo>
                      <a:pt x="680" y="218"/>
                    </a:lnTo>
                    <a:lnTo>
                      <a:pt x="686" y="236"/>
                    </a:lnTo>
                    <a:lnTo>
                      <a:pt x="690" y="254"/>
                    </a:lnTo>
                    <a:lnTo>
                      <a:pt x="692" y="274"/>
                    </a:lnTo>
                    <a:lnTo>
                      <a:pt x="694" y="294"/>
                    </a:lnTo>
                    <a:lnTo>
                      <a:pt x="692" y="310"/>
                    </a:lnTo>
                    <a:lnTo>
                      <a:pt x="690" y="328"/>
                    </a:lnTo>
                    <a:lnTo>
                      <a:pt x="688" y="344"/>
                    </a:lnTo>
                    <a:lnTo>
                      <a:pt x="684" y="360"/>
                    </a:lnTo>
                    <a:lnTo>
                      <a:pt x="678" y="376"/>
                    </a:lnTo>
                    <a:lnTo>
                      <a:pt x="670" y="392"/>
                    </a:lnTo>
                    <a:lnTo>
                      <a:pt x="662" y="406"/>
                    </a:lnTo>
                    <a:lnTo>
                      <a:pt x="654" y="420"/>
                    </a:lnTo>
                    <a:lnTo>
                      <a:pt x="644" y="434"/>
                    </a:lnTo>
                    <a:lnTo>
                      <a:pt x="632" y="448"/>
                    </a:lnTo>
                    <a:lnTo>
                      <a:pt x="604" y="474"/>
                    </a:lnTo>
                    <a:lnTo>
                      <a:pt x="572" y="498"/>
                    </a:lnTo>
                    <a:lnTo>
                      <a:pt x="536" y="520"/>
                    </a:lnTo>
                    <a:lnTo>
                      <a:pt x="506" y="536"/>
                    </a:lnTo>
                    <a:lnTo>
                      <a:pt x="474" y="550"/>
                    </a:lnTo>
                    <a:lnTo>
                      <a:pt x="442" y="562"/>
                    </a:lnTo>
                    <a:lnTo>
                      <a:pt x="408" y="572"/>
                    </a:lnTo>
                    <a:lnTo>
                      <a:pt x="380" y="578"/>
                    </a:lnTo>
                    <a:lnTo>
                      <a:pt x="354" y="584"/>
                    </a:lnTo>
                    <a:lnTo>
                      <a:pt x="330" y="586"/>
                    </a:lnTo>
                    <a:lnTo>
                      <a:pt x="310" y="588"/>
                    </a:lnTo>
                    <a:lnTo>
                      <a:pt x="276" y="586"/>
                    </a:lnTo>
                    <a:lnTo>
                      <a:pt x="246" y="582"/>
                    </a:lnTo>
                    <a:lnTo>
                      <a:pt x="218" y="576"/>
                    </a:lnTo>
                    <a:lnTo>
                      <a:pt x="192" y="566"/>
                    </a:lnTo>
                    <a:lnTo>
                      <a:pt x="168" y="554"/>
                    </a:lnTo>
                    <a:lnTo>
                      <a:pt x="148" y="540"/>
                    </a:lnTo>
                    <a:lnTo>
                      <a:pt x="130" y="522"/>
                    </a:lnTo>
                    <a:lnTo>
                      <a:pt x="114" y="502"/>
                    </a:lnTo>
                    <a:lnTo>
                      <a:pt x="102" y="480"/>
                    </a:lnTo>
                    <a:lnTo>
                      <a:pt x="92" y="456"/>
                    </a:lnTo>
                    <a:lnTo>
                      <a:pt x="88" y="434"/>
                    </a:lnTo>
                    <a:lnTo>
                      <a:pt x="86" y="410"/>
                    </a:lnTo>
                    <a:lnTo>
                      <a:pt x="86" y="390"/>
                    </a:lnTo>
                    <a:lnTo>
                      <a:pt x="92" y="370"/>
                    </a:lnTo>
                    <a:lnTo>
                      <a:pt x="98" y="346"/>
                    </a:lnTo>
                    <a:lnTo>
                      <a:pt x="110" y="322"/>
                    </a:lnTo>
                    <a:lnTo>
                      <a:pt x="122" y="296"/>
                    </a:lnTo>
                    <a:lnTo>
                      <a:pt x="140" y="268"/>
                    </a:lnTo>
                    <a:lnTo>
                      <a:pt x="158" y="242"/>
                    </a:lnTo>
                    <a:lnTo>
                      <a:pt x="178" y="218"/>
                    </a:lnTo>
                    <a:lnTo>
                      <a:pt x="206" y="188"/>
                    </a:lnTo>
                    <a:lnTo>
                      <a:pt x="236" y="162"/>
                    </a:lnTo>
                    <a:lnTo>
                      <a:pt x="266" y="140"/>
                    </a:lnTo>
                    <a:lnTo>
                      <a:pt x="298" y="120"/>
                    </a:lnTo>
                    <a:lnTo>
                      <a:pt x="332" y="104"/>
                    </a:lnTo>
                    <a:lnTo>
                      <a:pt x="366" y="92"/>
                    </a:lnTo>
                    <a:lnTo>
                      <a:pt x="402" y="82"/>
                    </a:lnTo>
                    <a:lnTo>
                      <a:pt x="440" y="76"/>
                    </a:lnTo>
                    <a:lnTo>
                      <a:pt x="472" y="76"/>
                    </a:lnTo>
                    <a:lnTo>
                      <a:pt x="498" y="76"/>
                    </a:lnTo>
                    <a:lnTo>
                      <a:pt x="522" y="80"/>
                    </a:lnTo>
                    <a:lnTo>
                      <a:pt x="544" y="86"/>
                    </a:lnTo>
                    <a:lnTo>
                      <a:pt x="566" y="94"/>
                    </a:lnTo>
                    <a:lnTo>
                      <a:pt x="586" y="104"/>
                    </a:lnTo>
                    <a:lnTo>
                      <a:pt x="606" y="118"/>
                    </a:lnTo>
                    <a:lnTo>
                      <a:pt x="624" y="132"/>
                    </a:lnTo>
                    <a:lnTo>
                      <a:pt x="640" y="15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35" name="Freeform 17"/>
              <p:cNvSpPr>
                <a:spLocks noEditPoints="1"/>
              </p:cNvSpPr>
              <p:nvPr/>
            </p:nvSpPr>
            <p:spPr bwMode="auto">
              <a:xfrm>
                <a:off x="7321534" y="2939047"/>
                <a:ext cx="476133" cy="400954"/>
              </a:xfrm>
              <a:custGeom>
                <a:avLst/>
                <a:gdLst>
                  <a:gd name="T0" fmla="*/ 606 w 608"/>
                  <a:gd name="T1" fmla="*/ 198 h 512"/>
                  <a:gd name="T2" fmla="*/ 594 w 608"/>
                  <a:gd name="T3" fmla="*/ 142 h 512"/>
                  <a:gd name="T4" fmla="*/ 566 w 608"/>
                  <a:gd name="T5" fmla="*/ 90 h 512"/>
                  <a:gd name="T6" fmla="*/ 538 w 608"/>
                  <a:gd name="T7" fmla="*/ 56 h 512"/>
                  <a:gd name="T8" fmla="*/ 480 w 608"/>
                  <a:gd name="T9" fmla="*/ 18 h 512"/>
                  <a:gd name="T10" fmla="*/ 412 w 608"/>
                  <a:gd name="T11" fmla="*/ 0 h 512"/>
                  <a:gd name="T12" fmla="*/ 354 w 608"/>
                  <a:gd name="T13" fmla="*/ 0 h 512"/>
                  <a:gd name="T14" fmla="*/ 246 w 608"/>
                  <a:gd name="T15" fmla="*/ 28 h 512"/>
                  <a:gd name="T16" fmla="*/ 150 w 608"/>
                  <a:gd name="T17" fmla="*/ 86 h 512"/>
                  <a:gd name="T18" fmla="*/ 92 w 608"/>
                  <a:gd name="T19" fmla="*/ 142 h 512"/>
                  <a:gd name="T20" fmla="*/ 36 w 608"/>
                  <a:gd name="T21" fmla="*/ 220 h 512"/>
                  <a:gd name="T22" fmla="*/ 12 w 608"/>
                  <a:gd name="T23" fmla="*/ 270 h 512"/>
                  <a:gd name="T24" fmla="*/ 0 w 608"/>
                  <a:gd name="T25" fmla="*/ 334 h 512"/>
                  <a:gd name="T26" fmla="*/ 6 w 608"/>
                  <a:gd name="T27" fmla="*/ 380 h 512"/>
                  <a:gd name="T28" fmla="*/ 28 w 608"/>
                  <a:gd name="T29" fmla="*/ 426 h 512"/>
                  <a:gd name="T30" fmla="*/ 82 w 608"/>
                  <a:gd name="T31" fmla="*/ 478 h 512"/>
                  <a:gd name="T32" fmla="*/ 160 w 608"/>
                  <a:gd name="T33" fmla="*/ 506 h 512"/>
                  <a:gd name="T34" fmla="*/ 224 w 608"/>
                  <a:gd name="T35" fmla="*/ 512 h 512"/>
                  <a:gd name="T36" fmla="*/ 294 w 608"/>
                  <a:gd name="T37" fmla="*/ 502 h 512"/>
                  <a:gd name="T38" fmla="*/ 356 w 608"/>
                  <a:gd name="T39" fmla="*/ 486 h 512"/>
                  <a:gd name="T40" fmla="*/ 450 w 608"/>
                  <a:gd name="T41" fmla="*/ 444 h 512"/>
                  <a:gd name="T42" fmla="*/ 518 w 608"/>
                  <a:gd name="T43" fmla="*/ 398 h 512"/>
                  <a:gd name="T44" fmla="*/ 568 w 608"/>
                  <a:gd name="T45" fmla="*/ 344 h 512"/>
                  <a:gd name="T46" fmla="*/ 592 w 608"/>
                  <a:gd name="T47" fmla="*/ 300 h 512"/>
                  <a:gd name="T48" fmla="*/ 604 w 608"/>
                  <a:gd name="T49" fmla="*/ 252 h 512"/>
                  <a:gd name="T50" fmla="*/ 608 w 608"/>
                  <a:gd name="T51" fmla="*/ 218 h 512"/>
                  <a:gd name="T52" fmla="*/ 584 w 608"/>
                  <a:gd name="T53" fmla="*/ 252 h 512"/>
                  <a:gd name="T54" fmla="*/ 574 w 608"/>
                  <a:gd name="T55" fmla="*/ 290 h 512"/>
                  <a:gd name="T56" fmla="*/ 540 w 608"/>
                  <a:gd name="T57" fmla="*/ 342 h 512"/>
                  <a:gd name="T58" fmla="*/ 474 w 608"/>
                  <a:gd name="T59" fmla="*/ 406 h 512"/>
                  <a:gd name="T60" fmla="*/ 420 w 608"/>
                  <a:gd name="T61" fmla="*/ 440 h 512"/>
                  <a:gd name="T62" fmla="*/ 394 w 608"/>
                  <a:gd name="T63" fmla="*/ 446 h 512"/>
                  <a:gd name="T64" fmla="*/ 254 w 608"/>
                  <a:gd name="T65" fmla="*/ 488 h 512"/>
                  <a:gd name="T66" fmla="*/ 220 w 608"/>
                  <a:gd name="T67" fmla="*/ 490 h 512"/>
                  <a:gd name="T68" fmla="*/ 142 w 608"/>
                  <a:gd name="T69" fmla="*/ 480 h 512"/>
                  <a:gd name="T70" fmla="*/ 82 w 608"/>
                  <a:gd name="T71" fmla="*/ 450 h 512"/>
                  <a:gd name="T72" fmla="*/ 52 w 608"/>
                  <a:gd name="T73" fmla="*/ 420 h 512"/>
                  <a:gd name="T74" fmla="*/ 24 w 608"/>
                  <a:gd name="T75" fmla="*/ 354 h 512"/>
                  <a:gd name="T76" fmla="*/ 24 w 608"/>
                  <a:gd name="T77" fmla="*/ 316 h 512"/>
                  <a:gd name="T78" fmla="*/ 44 w 608"/>
                  <a:gd name="T79" fmla="*/ 252 h 512"/>
                  <a:gd name="T80" fmla="*/ 74 w 608"/>
                  <a:gd name="T81" fmla="*/ 202 h 512"/>
                  <a:gd name="T82" fmla="*/ 112 w 608"/>
                  <a:gd name="T83" fmla="*/ 154 h 512"/>
                  <a:gd name="T84" fmla="*/ 194 w 608"/>
                  <a:gd name="T85" fmla="*/ 80 h 512"/>
                  <a:gd name="T86" fmla="*/ 284 w 608"/>
                  <a:gd name="T87" fmla="*/ 36 h 512"/>
                  <a:gd name="T88" fmla="*/ 348 w 608"/>
                  <a:gd name="T89" fmla="*/ 22 h 512"/>
                  <a:gd name="T90" fmla="*/ 446 w 608"/>
                  <a:gd name="T91" fmla="*/ 36 h 512"/>
                  <a:gd name="T92" fmla="*/ 518 w 608"/>
                  <a:gd name="T93" fmla="*/ 70 h 512"/>
                  <a:gd name="T94" fmla="*/ 552 w 608"/>
                  <a:gd name="T95" fmla="*/ 108 h 512"/>
                  <a:gd name="T96" fmla="*/ 584 w 608"/>
                  <a:gd name="T97" fmla="*/ 186 h 5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08"/>
                  <a:gd name="T148" fmla="*/ 0 h 512"/>
                  <a:gd name="T149" fmla="*/ 608 w 608"/>
                  <a:gd name="T150" fmla="*/ 512 h 5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08" h="512">
                    <a:moveTo>
                      <a:pt x="608" y="218"/>
                    </a:moveTo>
                    <a:lnTo>
                      <a:pt x="608" y="218"/>
                    </a:lnTo>
                    <a:lnTo>
                      <a:pt x="606" y="198"/>
                    </a:lnTo>
                    <a:lnTo>
                      <a:pt x="604" y="178"/>
                    </a:lnTo>
                    <a:lnTo>
                      <a:pt x="600" y="160"/>
                    </a:lnTo>
                    <a:lnTo>
                      <a:pt x="594" y="142"/>
                    </a:lnTo>
                    <a:lnTo>
                      <a:pt x="586" y="124"/>
                    </a:lnTo>
                    <a:lnTo>
                      <a:pt x="576" y="108"/>
                    </a:lnTo>
                    <a:lnTo>
                      <a:pt x="566" y="90"/>
                    </a:lnTo>
                    <a:lnTo>
                      <a:pt x="554" y="74"/>
                    </a:lnTo>
                    <a:lnTo>
                      <a:pt x="538" y="56"/>
                    </a:lnTo>
                    <a:lnTo>
                      <a:pt x="520" y="42"/>
                    </a:lnTo>
                    <a:lnTo>
                      <a:pt x="500" y="28"/>
                    </a:lnTo>
                    <a:lnTo>
                      <a:pt x="480" y="18"/>
                    </a:lnTo>
                    <a:lnTo>
                      <a:pt x="458" y="10"/>
                    </a:lnTo>
                    <a:lnTo>
                      <a:pt x="436" y="4"/>
                    </a:lnTo>
                    <a:lnTo>
                      <a:pt x="412" y="0"/>
                    </a:lnTo>
                    <a:lnTo>
                      <a:pt x="386" y="0"/>
                    </a:lnTo>
                    <a:lnTo>
                      <a:pt x="354" y="0"/>
                    </a:lnTo>
                    <a:lnTo>
                      <a:pt x="316" y="6"/>
                    </a:lnTo>
                    <a:lnTo>
                      <a:pt x="280" y="16"/>
                    </a:lnTo>
                    <a:lnTo>
                      <a:pt x="246" y="28"/>
                    </a:lnTo>
                    <a:lnTo>
                      <a:pt x="212" y="44"/>
                    </a:lnTo>
                    <a:lnTo>
                      <a:pt x="180" y="64"/>
                    </a:lnTo>
                    <a:lnTo>
                      <a:pt x="150" y="86"/>
                    </a:lnTo>
                    <a:lnTo>
                      <a:pt x="120" y="112"/>
                    </a:lnTo>
                    <a:lnTo>
                      <a:pt x="92" y="142"/>
                    </a:lnTo>
                    <a:lnTo>
                      <a:pt x="72" y="166"/>
                    </a:lnTo>
                    <a:lnTo>
                      <a:pt x="54" y="192"/>
                    </a:lnTo>
                    <a:lnTo>
                      <a:pt x="36" y="220"/>
                    </a:lnTo>
                    <a:lnTo>
                      <a:pt x="24" y="246"/>
                    </a:lnTo>
                    <a:lnTo>
                      <a:pt x="12" y="270"/>
                    </a:lnTo>
                    <a:lnTo>
                      <a:pt x="6" y="294"/>
                    </a:lnTo>
                    <a:lnTo>
                      <a:pt x="0" y="314"/>
                    </a:lnTo>
                    <a:lnTo>
                      <a:pt x="0" y="334"/>
                    </a:lnTo>
                    <a:lnTo>
                      <a:pt x="2" y="358"/>
                    </a:lnTo>
                    <a:lnTo>
                      <a:pt x="6" y="380"/>
                    </a:lnTo>
                    <a:lnTo>
                      <a:pt x="16" y="404"/>
                    </a:lnTo>
                    <a:lnTo>
                      <a:pt x="28" y="426"/>
                    </a:lnTo>
                    <a:lnTo>
                      <a:pt x="44" y="446"/>
                    </a:lnTo>
                    <a:lnTo>
                      <a:pt x="62" y="464"/>
                    </a:lnTo>
                    <a:lnTo>
                      <a:pt x="82" y="478"/>
                    </a:lnTo>
                    <a:lnTo>
                      <a:pt x="106" y="490"/>
                    </a:lnTo>
                    <a:lnTo>
                      <a:pt x="132" y="500"/>
                    </a:lnTo>
                    <a:lnTo>
                      <a:pt x="160" y="506"/>
                    </a:lnTo>
                    <a:lnTo>
                      <a:pt x="190" y="510"/>
                    </a:lnTo>
                    <a:lnTo>
                      <a:pt x="224" y="512"/>
                    </a:lnTo>
                    <a:lnTo>
                      <a:pt x="244" y="510"/>
                    </a:lnTo>
                    <a:lnTo>
                      <a:pt x="268" y="508"/>
                    </a:lnTo>
                    <a:lnTo>
                      <a:pt x="294" y="502"/>
                    </a:lnTo>
                    <a:lnTo>
                      <a:pt x="322" y="496"/>
                    </a:lnTo>
                    <a:lnTo>
                      <a:pt x="356" y="486"/>
                    </a:lnTo>
                    <a:lnTo>
                      <a:pt x="388" y="474"/>
                    </a:lnTo>
                    <a:lnTo>
                      <a:pt x="420" y="460"/>
                    </a:lnTo>
                    <a:lnTo>
                      <a:pt x="450" y="444"/>
                    </a:lnTo>
                    <a:lnTo>
                      <a:pt x="486" y="422"/>
                    </a:lnTo>
                    <a:lnTo>
                      <a:pt x="518" y="398"/>
                    </a:lnTo>
                    <a:lnTo>
                      <a:pt x="546" y="372"/>
                    </a:lnTo>
                    <a:lnTo>
                      <a:pt x="558" y="358"/>
                    </a:lnTo>
                    <a:lnTo>
                      <a:pt x="568" y="344"/>
                    </a:lnTo>
                    <a:lnTo>
                      <a:pt x="576" y="330"/>
                    </a:lnTo>
                    <a:lnTo>
                      <a:pt x="584" y="316"/>
                    </a:lnTo>
                    <a:lnTo>
                      <a:pt x="592" y="300"/>
                    </a:lnTo>
                    <a:lnTo>
                      <a:pt x="598" y="284"/>
                    </a:lnTo>
                    <a:lnTo>
                      <a:pt x="602" y="268"/>
                    </a:lnTo>
                    <a:lnTo>
                      <a:pt x="604" y="252"/>
                    </a:lnTo>
                    <a:lnTo>
                      <a:pt x="606" y="234"/>
                    </a:lnTo>
                    <a:lnTo>
                      <a:pt x="608" y="218"/>
                    </a:lnTo>
                    <a:close/>
                    <a:moveTo>
                      <a:pt x="586" y="216"/>
                    </a:moveTo>
                    <a:lnTo>
                      <a:pt x="586" y="216"/>
                    </a:lnTo>
                    <a:lnTo>
                      <a:pt x="584" y="252"/>
                    </a:lnTo>
                    <a:lnTo>
                      <a:pt x="580" y="276"/>
                    </a:lnTo>
                    <a:lnTo>
                      <a:pt x="574" y="290"/>
                    </a:lnTo>
                    <a:lnTo>
                      <a:pt x="566" y="306"/>
                    </a:lnTo>
                    <a:lnTo>
                      <a:pt x="554" y="322"/>
                    </a:lnTo>
                    <a:lnTo>
                      <a:pt x="540" y="342"/>
                    </a:lnTo>
                    <a:lnTo>
                      <a:pt x="494" y="388"/>
                    </a:lnTo>
                    <a:lnTo>
                      <a:pt x="474" y="406"/>
                    </a:lnTo>
                    <a:lnTo>
                      <a:pt x="454" y="420"/>
                    </a:lnTo>
                    <a:lnTo>
                      <a:pt x="436" y="432"/>
                    </a:lnTo>
                    <a:lnTo>
                      <a:pt x="420" y="440"/>
                    </a:lnTo>
                    <a:lnTo>
                      <a:pt x="406" y="444"/>
                    </a:lnTo>
                    <a:lnTo>
                      <a:pt x="394" y="446"/>
                    </a:lnTo>
                    <a:lnTo>
                      <a:pt x="342" y="466"/>
                    </a:lnTo>
                    <a:lnTo>
                      <a:pt x="296" y="480"/>
                    </a:lnTo>
                    <a:lnTo>
                      <a:pt x="254" y="488"/>
                    </a:lnTo>
                    <a:lnTo>
                      <a:pt x="236" y="490"/>
                    </a:lnTo>
                    <a:lnTo>
                      <a:pt x="220" y="490"/>
                    </a:lnTo>
                    <a:lnTo>
                      <a:pt x="192" y="490"/>
                    </a:lnTo>
                    <a:lnTo>
                      <a:pt x="166" y="486"/>
                    </a:lnTo>
                    <a:lnTo>
                      <a:pt x="142" y="480"/>
                    </a:lnTo>
                    <a:lnTo>
                      <a:pt x="120" y="472"/>
                    </a:lnTo>
                    <a:lnTo>
                      <a:pt x="100" y="462"/>
                    </a:lnTo>
                    <a:lnTo>
                      <a:pt x="82" y="450"/>
                    </a:lnTo>
                    <a:lnTo>
                      <a:pt x="66" y="436"/>
                    </a:lnTo>
                    <a:lnTo>
                      <a:pt x="52" y="420"/>
                    </a:lnTo>
                    <a:lnTo>
                      <a:pt x="38" y="398"/>
                    </a:lnTo>
                    <a:lnTo>
                      <a:pt x="30" y="376"/>
                    </a:lnTo>
                    <a:lnTo>
                      <a:pt x="24" y="354"/>
                    </a:lnTo>
                    <a:lnTo>
                      <a:pt x="22" y="332"/>
                    </a:lnTo>
                    <a:lnTo>
                      <a:pt x="24" y="316"/>
                    </a:lnTo>
                    <a:lnTo>
                      <a:pt x="28" y="296"/>
                    </a:lnTo>
                    <a:lnTo>
                      <a:pt x="34" y="276"/>
                    </a:lnTo>
                    <a:lnTo>
                      <a:pt x="44" y="252"/>
                    </a:lnTo>
                    <a:lnTo>
                      <a:pt x="58" y="226"/>
                    </a:lnTo>
                    <a:lnTo>
                      <a:pt x="74" y="202"/>
                    </a:lnTo>
                    <a:lnTo>
                      <a:pt x="92" y="178"/>
                    </a:lnTo>
                    <a:lnTo>
                      <a:pt x="112" y="154"/>
                    </a:lnTo>
                    <a:lnTo>
                      <a:pt x="138" y="126"/>
                    </a:lnTo>
                    <a:lnTo>
                      <a:pt x="166" y="102"/>
                    </a:lnTo>
                    <a:lnTo>
                      <a:pt x="194" y="80"/>
                    </a:lnTo>
                    <a:lnTo>
                      <a:pt x="224" y="62"/>
                    </a:lnTo>
                    <a:lnTo>
                      <a:pt x="254" y="46"/>
                    </a:lnTo>
                    <a:lnTo>
                      <a:pt x="284" y="36"/>
                    </a:lnTo>
                    <a:lnTo>
                      <a:pt x="316" y="28"/>
                    </a:lnTo>
                    <a:lnTo>
                      <a:pt x="348" y="22"/>
                    </a:lnTo>
                    <a:lnTo>
                      <a:pt x="384" y="24"/>
                    </a:lnTo>
                    <a:lnTo>
                      <a:pt x="416" y="28"/>
                    </a:lnTo>
                    <a:lnTo>
                      <a:pt x="446" y="36"/>
                    </a:lnTo>
                    <a:lnTo>
                      <a:pt x="474" y="44"/>
                    </a:lnTo>
                    <a:lnTo>
                      <a:pt x="498" y="56"/>
                    </a:lnTo>
                    <a:lnTo>
                      <a:pt x="518" y="70"/>
                    </a:lnTo>
                    <a:lnTo>
                      <a:pt x="538" y="88"/>
                    </a:lnTo>
                    <a:lnTo>
                      <a:pt x="552" y="108"/>
                    </a:lnTo>
                    <a:lnTo>
                      <a:pt x="568" y="132"/>
                    </a:lnTo>
                    <a:lnTo>
                      <a:pt x="578" y="158"/>
                    </a:lnTo>
                    <a:lnTo>
                      <a:pt x="584" y="186"/>
                    </a:lnTo>
                    <a:lnTo>
                      <a:pt x="586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36" name="Freeform 18"/>
              <p:cNvSpPr>
                <a:spLocks noEditPoints="1"/>
              </p:cNvSpPr>
              <p:nvPr/>
            </p:nvSpPr>
            <p:spPr bwMode="auto">
              <a:xfrm>
                <a:off x="7338762" y="2956276"/>
                <a:ext cx="441676" cy="366497"/>
              </a:xfrm>
              <a:custGeom>
                <a:avLst/>
                <a:gdLst>
                  <a:gd name="T0" fmla="*/ 562 w 564"/>
                  <a:gd name="T1" fmla="*/ 230 h 468"/>
                  <a:gd name="T2" fmla="*/ 562 w 564"/>
                  <a:gd name="T3" fmla="*/ 164 h 468"/>
                  <a:gd name="T4" fmla="*/ 530 w 564"/>
                  <a:gd name="T5" fmla="*/ 86 h 468"/>
                  <a:gd name="T6" fmla="*/ 496 w 564"/>
                  <a:gd name="T7" fmla="*/ 48 h 468"/>
                  <a:gd name="T8" fmla="*/ 424 w 564"/>
                  <a:gd name="T9" fmla="*/ 14 h 468"/>
                  <a:gd name="T10" fmla="*/ 326 w 564"/>
                  <a:gd name="T11" fmla="*/ 0 h 468"/>
                  <a:gd name="T12" fmla="*/ 262 w 564"/>
                  <a:gd name="T13" fmla="*/ 14 h 468"/>
                  <a:gd name="T14" fmla="*/ 172 w 564"/>
                  <a:gd name="T15" fmla="*/ 58 h 468"/>
                  <a:gd name="T16" fmla="*/ 90 w 564"/>
                  <a:gd name="T17" fmla="*/ 132 h 468"/>
                  <a:gd name="T18" fmla="*/ 52 w 564"/>
                  <a:gd name="T19" fmla="*/ 180 h 468"/>
                  <a:gd name="T20" fmla="*/ 22 w 564"/>
                  <a:gd name="T21" fmla="*/ 230 h 468"/>
                  <a:gd name="T22" fmla="*/ 2 w 564"/>
                  <a:gd name="T23" fmla="*/ 294 h 468"/>
                  <a:gd name="T24" fmla="*/ 2 w 564"/>
                  <a:gd name="T25" fmla="*/ 332 h 468"/>
                  <a:gd name="T26" fmla="*/ 30 w 564"/>
                  <a:gd name="T27" fmla="*/ 398 h 468"/>
                  <a:gd name="T28" fmla="*/ 60 w 564"/>
                  <a:gd name="T29" fmla="*/ 428 h 468"/>
                  <a:gd name="T30" fmla="*/ 120 w 564"/>
                  <a:gd name="T31" fmla="*/ 458 h 468"/>
                  <a:gd name="T32" fmla="*/ 198 w 564"/>
                  <a:gd name="T33" fmla="*/ 468 h 468"/>
                  <a:gd name="T34" fmla="*/ 232 w 564"/>
                  <a:gd name="T35" fmla="*/ 466 h 468"/>
                  <a:gd name="T36" fmla="*/ 372 w 564"/>
                  <a:gd name="T37" fmla="*/ 424 h 468"/>
                  <a:gd name="T38" fmla="*/ 398 w 564"/>
                  <a:gd name="T39" fmla="*/ 418 h 468"/>
                  <a:gd name="T40" fmla="*/ 452 w 564"/>
                  <a:gd name="T41" fmla="*/ 384 h 468"/>
                  <a:gd name="T42" fmla="*/ 518 w 564"/>
                  <a:gd name="T43" fmla="*/ 320 h 468"/>
                  <a:gd name="T44" fmla="*/ 552 w 564"/>
                  <a:gd name="T45" fmla="*/ 268 h 468"/>
                  <a:gd name="T46" fmla="*/ 92 w 564"/>
                  <a:gd name="T47" fmla="*/ 354 h 468"/>
                  <a:gd name="T48" fmla="*/ 68 w 564"/>
                  <a:gd name="T49" fmla="*/ 318 h 468"/>
                  <a:gd name="T50" fmla="*/ 62 w 564"/>
                  <a:gd name="T51" fmla="*/ 286 h 468"/>
                  <a:gd name="T52" fmla="*/ 70 w 564"/>
                  <a:gd name="T53" fmla="*/ 244 h 468"/>
                  <a:gd name="T54" fmla="*/ 98 w 564"/>
                  <a:gd name="T55" fmla="*/ 200 h 468"/>
                  <a:gd name="T56" fmla="*/ 126 w 564"/>
                  <a:gd name="T57" fmla="*/ 170 h 468"/>
                  <a:gd name="T58" fmla="*/ 184 w 564"/>
                  <a:gd name="T59" fmla="*/ 128 h 468"/>
                  <a:gd name="T60" fmla="*/ 252 w 564"/>
                  <a:gd name="T61" fmla="*/ 100 h 468"/>
                  <a:gd name="T62" fmla="*/ 330 w 564"/>
                  <a:gd name="T63" fmla="*/ 88 h 468"/>
                  <a:gd name="T64" fmla="*/ 372 w 564"/>
                  <a:gd name="T65" fmla="*/ 92 h 468"/>
                  <a:gd name="T66" fmla="*/ 424 w 564"/>
                  <a:gd name="T67" fmla="*/ 112 h 468"/>
                  <a:gd name="T68" fmla="*/ 462 w 564"/>
                  <a:gd name="T69" fmla="*/ 152 h 468"/>
                  <a:gd name="T70" fmla="*/ 478 w 564"/>
                  <a:gd name="T71" fmla="*/ 186 h 468"/>
                  <a:gd name="T72" fmla="*/ 484 w 564"/>
                  <a:gd name="T73" fmla="*/ 220 h 468"/>
                  <a:gd name="T74" fmla="*/ 468 w 564"/>
                  <a:gd name="T75" fmla="*/ 266 h 468"/>
                  <a:gd name="T76" fmla="*/ 448 w 564"/>
                  <a:gd name="T77" fmla="*/ 300 h 468"/>
                  <a:gd name="T78" fmla="*/ 424 w 564"/>
                  <a:gd name="T79" fmla="*/ 332 h 468"/>
                  <a:gd name="T80" fmla="*/ 364 w 564"/>
                  <a:gd name="T81" fmla="*/ 382 h 468"/>
                  <a:gd name="T82" fmla="*/ 298 w 564"/>
                  <a:gd name="T83" fmla="*/ 408 h 468"/>
                  <a:gd name="T84" fmla="*/ 250 w 564"/>
                  <a:gd name="T85" fmla="*/ 414 h 468"/>
                  <a:gd name="T86" fmla="*/ 176 w 564"/>
                  <a:gd name="T87" fmla="*/ 406 h 468"/>
                  <a:gd name="T88" fmla="*/ 120 w 564"/>
                  <a:gd name="T89" fmla="*/ 380 h 468"/>
                  <a:gd name="T90" fmla="*/ 92 w 564"/>
                  <a:gd name="T91" fmla="*/ 354 h 4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64"/>
                  <a:gd name="T139" fmla="*/ 0 h 468"/>
                  <a:gd name="T140" fmla="*/ 564 w 564"/>
                  <a:gd name="T141" fmla="*/ 468 h 4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64" h="468">
                    <a:moveTo>
                      <a:pt x="558" y="254"/>
                    </a:moveTo>
                    <a:lnTo>
                      <a:pt x="558" y="254"/>
                    </a:lnTo>
                    <a:lnTo>
                      <a:pt x="562" y="230"/>
                    </a:lnTo>
                    <a:lnTo>
                      <a:pt x="564" y="194"/>
                    </a:lnTo>
                    <a:lnTo>
                      <a:pt x="562" y="164"/>
                    </a:lnTo>
                    <a:lnTo>
                      <a:pt x="556" y="136"/>
                    </a:lnTo>
                    <a:lnTo>
                      <a:pt x="546" y="110"/>
                    </a:lnTo>
                    <a:lnTo>
                      <a:pt x="530" y="86"/>
                    </a:lnTo>
                    <a:lnTo>
                      <a:pt x="516" y="66"/>
                    </a:lnTo>
                    <a:lnTo>
                      <a:pt x="496" y="48"/>
                    </a:lnTo>
                    <a:lnTo>
                      <a:pt x="476" y="34"/>
                    </a:lnTo>
                    <a:lnTo>
                      <a:pt x="452" y="22"/>
                    </a:lnTo>
                    <a:lnTo>
                      <a:pt x="424" y="14"/>
                    </a:lnTo>
                    <a:lnTo>
                      <a:pt x="394" y="6"/>
                    </a:lnTo>
                    <a:lnTo>
                      <a:pt x="362" y="2"/>
                    </a:lnTo>
                    <a:lnTo>
                      <a:pt x="326" y="0"/>
                    </a:lnTo>
                    <a:lnTo>
                      <a:pt x="294" y="6"/>
                    </a:lnTo>
                    <a:lnTo>
                      <a:pt x="262" y="14"/>
                    </a:lnTo>
                    <a:lnTo>
                      <a:pt x="232" y="24"/>
                    </a:lnTo>
                    <a:lnTo>
                      <a:pt x="202" y="40"/>
                    </a:lnTo>
                    <a:lnTo>
                      <a:pt x="172" y="58"/>
                    </a:lnTo>
                    <a:lnTo>
                      <a:pt x="144" y="80"/>
                    </a:lnTo>
                    <a:lnTo>
                      <a:pt x="116" y="104"/>
                    </a:lnTo>
                    <a:lnTo>
                      <a:pt x="90" y="132"/>
                    </a:lnTo>
                    <a:lnTo>
                      <a:pt x="70" y="156"/>
                    </a:lnTo>
                    <a:lnTo>
                      <a:pt x="52" y="180"/>
                    </a:lnTo>
                    <a:lnTo>
                      <a:pt x="36" y="204"/>
                    </a:lnTo>
                    <a:lnTo>
                      <a:pt x="22" y="230"/>
                    </a:lnTo>
                    <a:lnTo>
                      <a:pt x="12" y="254"/>
                    </a:lnTo>
                    <a:lnTo>
                      <a:pt x="6" y="274"/>
                    </a:lnTo>
                    <a:lnTo>
                      <a:pt x="2" y="294"/>
                    </a:lnTo>
                    <a:lnTo>
                      <a:pt x="0" y="310"/>
                    </a:lnTo>
                    <a:lnTo>
                      <a:pt x="2" y="332"/>
                    </a:lnTo>
                    <a:lnTo>
                      <a:pt x="8" y="354"/>
                    </a:lnTo>
                    <a:lnTo>
                      <a:pt x="16" y="376"/>
                    </a:lnTo>
                    <a:lnTo>
                      <a:pt x="30" y="398"/>
                    </a:lnTo>
                    <a:lnTo>
                      <a:pt x="44" y="414"/>
                    </a:lnTo>
                    <a:lnTo>
                      <a:pt x="60" y="428"/>
                    </a:lnTo>
                    <a:lnTo>
                      <a:pt x="78" y="440"/>
                    </a:lnTo>
                    <a:lnTo>
                      <a:pt x="98" y="450"/>
                    </a:lnTo>
                    <a:lnTo>
                      <a:pt x="120" y="458"/>
                    </a:lnTo>
                    <a:lnTo>
                      <a:pt x="144" y="464"/>
                    </a:lnTo>
                    <a:lnTo>
                      <a:pt x="170" y="468"/>
                    </a:lnTo>
                    <a:lnTo>
                      <a:pt x="198" y="468"/>
                    </a:lnTo>
                    <a:lnTo>
                      <a:pt x="214" y="468"/>
                    </a:lnTo>
                    <a:lnTo>
                      <a:pt x="232" y="466"/>
                    </a:lnTo>
                    <a:lnTo>
                      <a:pt x="274" y="458"/>
                    </a:lnTo>
                    <a:lnTo>
                      <a:pt x="320" y="444"/>
                    </a:lnTo>
                    <a:lnTo>
                      <a:pt x="372" y="424"/>
                    </a:lnTo>
                    <a:lnTo>
                      <a:pt x="384" y="422"/>
                    </a:lnTo>
                    <a:lnTo>
                      <a:pt x="398" y="418"/>
                    </a:lnTo>
                    <a:lnTo>
                      <a:pt x="414" y="410"/>
                    </a:lnTo>
                    <a:lnTo>
                      <a:pt x="432" y="398"/>
                    </a:lnTo>
                    <a:lnTo>
                      <a:pt x="452" y="384"/>
                    </a:lnTo>
                    <a:lnTo>
                      <a:pt x="472" y="366"/>
                    </a:lnTo>
                    <a:lnTo>
                      <a:pt x="518" y="320"/>
                    </a:lnTo>
                    <a:lnTo>
                      <a:pt x="532" y="300"/>
                    </a:lnTo>
                    <a:lnTo>
                      <a:pt x="544" y="284"/>
                    </a:lnTo>
                    <a:lnTo>
                      <a:pt x="552" y="268"/>
                    </a:lnTo>
                    <a:lnTo>
                      <a:pt x="558" y="254"/>
                    </a:lnTo>
                    <a:close/>
                    <a:moveTo>
                      <a:pt x="92" y="354"/>
                    </a:moveTo>
                    <a:lnTo>
                      <a:pt x="92" y="354"/>
                    </a:lnTo>
                    <a:lnTo>
                      <a:pt x="78" y="336"/>
                    </a:lnTo>
                    <a:lnTo>
                      <a:pt x="68" y="318"/>
                    </a:lnTo>
                    <a:lnTo>
                      <a:pt x="64" y="302"/>
                    </a:lnTo>
                    <a:lnTo>
                      <a:pt x="62" y="286"/>
                    </a:lnTo>
                    <a:lnTo>
                      <a:pt x="62" y="272"/>
                    </a:lnTo>
                    <a:lnTo>
                      <a:pt x="66" y="258"/>
                    </a:lnTo>
                    <a:lnTo>
                      <a:pt x="70" y="244"/>
                    </a:lnTo>
                    <a:lnTo>
                      <a:pt x="78" y="230"/>
                    </a:lnTo>
                    <a:lnTo>
                      <a:pt x="86" y="214"/>
                    </a:lnTo>
                    <a:lnTo>
                      <a:pt x="98" y="200"/>
                    </a:lnTo>
                    <a:lnTo>
                      <a:pt x="110" y="186"/>
                    </a:lnTo>
                    <a:lnTo>
                      <a:pt x="126" y="170"/>
                    </a:lnTo>
                    <a:lnTo>
                      <a:pt x="144" y="154"/>
                    </a:lnTo>
                    <a:lnTo>
                      <a:pt x="164" y="140"/>
                    </a:lnTo>
                    <a:lnTo>
                      <a:pt x="184" y="128"/>
                    </a:lnTo>
                    <a:lnTo>
                      <a:pt x="206" y="116"/>
                    </a:lnTo>
                    <a:lnTo>
                      <a:pt x="228" y="108"/>
                    </a:lnTo>
                    <a:lnTo>
                      <a:pt x="252" y="100"/>
                    </a:lnTo>
                    <a:lnTo>
                      <a:pt x="276" y="94"/>
                    </a:lnTo>
                    <a:lnTo>
                      <a:pt x="302" y="88"/>
                    </a:lnTo>
                    <a:lnTo>
                      <a:pt x="330" y="88"/>
                    </a:lnTo>
                    <a:lnTo>
                      <a:pt x="352" y="88"/>
                    </a:lnTo>
                    <a:lnTo>
                      <a:pt x="372" y="92"/>
                    </a:lnTo>
                    <a:lnTo>
                      <a:pt x="390" y="96"/>
                    </a:lnTo>
                    <a:lnTo>
                      <a:pt x="408" y="104"/>
                    </a:lnTo>
                    <a:lnTo>
                      <a:pt x="424" y="112"/>
                    </a:lnTo>
                    <a:lnTo>
                      <a:pt x="438" y="124"/>
                    </a:lnTo>
                    <a:lnTo>
                      <a:pt x="450" y="138"/>
                    </a:lnTo>
                    <a:lnTo>
                      <a:pt x="462" y="152"/>
                    </a:lnTo>
                    <a:lnTo>
                      <a:pt x="472" y="170"/>
                    </a:lnTo>
                    <a:lnTo>
                      <a:pt x="478" y="186"/>
                    </a:lnTo>
                    <a:lnTo>
                      <a:pt x="482" y="204"/>
                    </a:lnTo>
                    <a:lnTo>
                      <a:pt x="484" y="220"/>
                    </a:lnTo>
                    <a:lnTo>
                      <a:pt x="484" y="230"/>
                    </a:lnTo>
                    <a:lnTo>
                      <a:pt x="480" y="240"/>
                    </a:lnTo>
                    <a:lnTo>
                      <a:pt x="468" y="266"/>
                    </a:lnTo>
                    <a:lnTo>
                      <a:pt x="460" y="284"/>
                    </a:lnTo>
                    <a:lnTo>
                      <a:pt x="448" y="300"/>
                    </a:lnTo>
                    <a:lnTo>
                      <a:pt x="436" y="316"/>
                    </a:lnTo>
                    <a:lnTo>
                      <a:pt x="424" y="332"/>
                    </a:lnTo>
                    <a:lnTo>
                      <a:pt x="404" y="350"/>
                    </a:lnTo>
                    <a:lnTo>
                      <a:pt x="384" y="368"/>
                    </a:lnTo>
                    <a:lnTo>
                      <a:pt x="364" y="382"/>
                    </a:lnTo>
                    <a:lnTo>
                      <a:pt x="342" y="394"/>
                    </a:lnTo>
                    <a:lnTo>
                      <a:pt x="320" y="402"/>
                    </a:lnTo>
                    <a:lnTo>
                      <a:pt x="298" y="408"/>
                    </a:lnTo>
                    <a:lnTo>
                      <a:pt x="274" y="412"/>
                    </a:lnTo>
                    <a:lnTo>
                      <a:pt x="250" y="414"/>
                    </a:lnTo>
                    <a:lnTo>
                      <a:pt x="224" y="414"/>
                    </a:lnTo>
                    <a:lnTo>
                      <a:pt x="200" y="410"/>
                    </a:lnTo>
                    <a:lnTo>
                      <a:pt x="176" y="406"/>
                    </a:lnTo>
                    <a:lnTo>
                      <a:pt x="156" y="398"/>
                    </a:lnTo>
                    <a:lnTo>
                      <a:pt x="138" y="390"/>
                    </a:lnTo>
                    <a:lnTo>
                      <a:pt x="120" y="380"/>
                    </a:lnTo>
                    <a:lnTo>
                      <a:pt x="106" y="368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rgbClr val="7DAF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37" name="Freeform 19"/>
              <p:cNvSpPr>
                <a:spLocks noEditPoints="1"/>
              </p:cNvSpPr>
              <p:nvPr/>
            </p:nvSpPr>
            <p:spPr bwMode="auto">
              <a:xfrm>
                <a:off x="7387316" y="3025190"/>
                <a:ext cx="330474" cy="255295"/>
              </a:xfrm>
              <a:custGeom>
                <a:avLst/>
                <a:gdLst>
                  <a:gd name="T0" fmla="*/ 2 w 422"/>
                  <a:gd name="T1" fmla="*/ 214 h 326"/>
                  <a:gd name="T2" fmla="*/ 30 w 422"/>
                  <a:gd name="T3" fmla="*/ 266 h 326"/>
                  <a:gd name="T4" fmla="*/ 58 w 422"/>
                  <a:gd name="T5" fmla="*/ 292 h 326"/>
                  <a:gd name="T6" fmla="*/ 114 w 422"/>
                  <a:gd name="T7" fmla="*/ 318 h 326"/>
                  <a:gd name="T8" fmla="*/ 188 w 422"/>
                  <a:gd name="T9" fmla="*/ 326 h 326"/>
                  <a:gd name="T10" fmla="*/ 236 w 422"/>
                  <a:gd name="T11" fmla="*/ 320 h 326"/>
                  <a:gd name="T12" fmla="*/ 302 w 422"/>
                  <a:gd name="T13" fmla="*/ 294 h 326"/>
                  <a:gd name="T14" fmla="*/ 362 w 422"/>
                  <a:gd name="T15" fmla="*/ 244 h 326"/>
                  <a:gd name="T16" fmla="*/ 386 w 422"/>
                  <a:gd name="T17" fmla="*/ 212 h 326"/>
                  <a:gd name="T18" fmla="*/ 406 w 422"/>
                  <a:gd name="T19" fmla="*/ 178 h 326"/>
                  <a:gd name="T20" fmla="*/ 422 w 422"/>
                  <a:gd name="T21" fmla="*/ 132 h 326"/>
                  <a:gd name="T22" fmla="*/ 416 w 422"/>
                  <a:gd name="T23" fmla="*/ 98 h 326"/>
                  <a:gd name="T24" fmla="*/ 400 w 422"/>
                  <a:gd name="T25" fmla="*/ 64 h 326"/>
                  <a:gd name="T26" fmla="*/ 362 w 422"/>
                  <a:gd name="T27" fmla="*/ 24 h 326"/>
                  <a:gd name="T28" fmla="*/ 310 w 422"/>
                  <a:gd name="T29" fmla="*/ 4 h 326"/>
                  <a:gd name="T30" fmla="*/ 240 w 422"/>
                  <a:gd name="T31" fmla="*/ 0 h 326"/>
                  <a:gd name="T32" fmla="*/ 190 w 422"/>
                  <a:gd name="T33" fmla="*/ 12 h 326"/>
                  <a:gd name="T34" fmla="*/ 122 w 422"/>
                  <a:gd name="T35" fmla="*/ 40 h 326"/>
                  <a:gd name="T36" fmla="*/ 64 w 422"/>
                  <a:gd name="T37" fmla="*/ 82 h 326"/>
                  <a:gd name="T38" fmla="*/ 36 w 422"/>
                  <a:gd name="T39" fmla="*/ 112 h 326"/>
                  <a:gd name="T40" fmla="*/ 8 w 422"/>
                  <a:gd name="T41" fmla="*/ 156 h 326"/>
                  <a:gd name="T42" fmla="*/ 0 w 422"/>
                  <a:gd name="T43" fmla="*/ 198 h 326"/>
                  <a:gd name="T44" fmla="*/ 184 w 422"/>
                  <a:gd name="T45" fmla="*/ 308 h 326"/>
                  <a:gd name="T46" fmla="*/ 128 w 422"/>
                  <a:gd name="T47" fmla="*/ 302 h 326"/>
                  <a:gd name="T48" fmla="*/ 80 w 422"/>
                  <a:gd name="T49" fmla="*/ 282 h 326"/>
                  <a:gd name="T50" fmla="*/ 54 w 422"/>
                  <a:gd name="T51" fmla="*/ 260 h 326"/>
                  <a:gd name="T52" fmla="*/ 22 w 422"/>
                  <a:gd name="T53" fmla="*/ 212 h 326"/>
                  <a:gd name="T54" fmla="*/ 20 w 422"/>
                  <a:gd name="T55" fmla="*/ 186 h 326"/>
                  <a:gd name="T56" fmla="*/ 34 w 422"/>
                  <a:gd name="T57" fmla="*/ 150 h 326"/>
                  <a:gd name="T58" fmla="*/ 76 w 422"/>
                  <a:gd name="T59" fmla="*/ 98 h 326"/>
                  <a:gd name="T60" fmla="*/ 112 w 422"/>
                  <a:gd name="T61" fmla="*/ 70 h 326"/>
                  <a:gd name="T62" fmla="*/ 170 w 422"/>
                  <a:gd name="T63" fmla="*/ 38 h 326"/>
                  <a:gd name="T64" fmla="*/ 234 w 422"/>
                  <a:gd name="T65" fmla="*/ 20 h 326"/>
                  <a:gd name="T66" fmla="*/ 276 w 422"/>
                  <a:gd name="T67" fmla="*/ 16 h 326"/>
                  <a:gd name="T68" fmla="*/ 330 w 422"/>
                  <a:gd name="T69" fmla="*/ 28 h 326"/>
                  <a:gd name="T70" fmla="*/ 372 w 422"/>
                  <a:gd name="T71" fmla="*/ 64 h 326"/>
                  <a:gd name="T72" fmla="*/ 394 w 422"/>
                  <a:gd name="T73" fmla="*/ 100 h 326"/>
                  <a:gd name="T74" fmla="*/ 402 w 422"/>
                  <a:gd name="T75" fmla="*/ 132 h 326"/>
                  <a:gd name="T76" fmla="*/ 364 w 422"/>
                  <a:gd name="T77" fmla="*/ 210 h 326"/>
                  <a:gd name="T78" fmla="*/ 328 w 422"/>
                  <a:gd name="T79" fmla="*/ 252 h 326"/>
                  <a:gd name="T80" fmla="*/ 286 w 422"/>
                  <a:gd name="T81" fmla="*/ 284 h 326"/>
                  <a:gd name="T82" fmla="*/ 238 w 422"/>
                  <a:gd name="T83" fmla="*/ 302 h 326"/>
                  <a:gd name="T84" fmla="*/ 184 w 422"/>
                  <a:gd name="T85" fmla="*/ 308 h 3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22"/>
                  <a:gd name="T130" fmla="*/ 0 h 326"/>
                  <a:gd name="T131" fmla="*/ 422 w 422"/>
                  <a:gd name="T132" fmla="*/ 326 h 3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22" h="326">
                    <a:moveTo>
                      <a:pt x="0" y="198"/>
                    </a:moveTo>
                    <a:lnTo>
                      <a:pt x="0" y="198"/>
                    </a:lnTo>
                    <a:lnTo>
                      <a:pt x="2" y="214"/>
                    </a:lnTo>
                    <a:lnTo>
                      <a:pt x="6" y="230"/>
                    </a:lnTo>
                    <a:lnTo>
                      <a:pt x="16" y="248"/>
                    </a:lnTo>
                    <a:lnTo>
                      <a:pt x="30" y="266"/>
                    </a:lnTo>
                    <a:lnTo>
                      <a:pt x="44" y="280"/>
                    </a:lnTo>
                    <a:lnTo>
                      <a:pt x="58" y="292"/>
                    </a:lnTo>
                    <a:lnTo>
                      <a:pt x="76" y="302"/>
                    </a:lnTo>
                    <a:lnTo>
                      <a:pt x="94" y="310"/>
                    </a:lnTo>
                    <a:lnTo>
                      <a:pt x="114" y="318"/>
                    </a:lnTo>
                    <a:lnTo>
                      <a:pt x="138" y="322"/>
                    </a:lnTo>
                    <a:lnTo>
                      <a:pt x="162" y="326"/>
                    </a:lnTo>
                    <a:lnTo>
                      <a:pt x="188" y="326"/>
                    </a:lnTo>
                    <a:lnTo>
                      <a:pt x="212" y="324"/>
                    </a:lnTo>
                    <a:lnTo>
                      <a:pt x="236" y="320"/>
                    </a:lnTo>
                    <a:lnTo>
                      <a:pt x="258" y="314"/>
                    </a:lnTo>
                    <a:lnTo>
                      <a:pt x="280" y="306"/>
                    </a:lnTo>
                    <a:lnTo>
                      <a:pt x="302" y="294"/>
                    </a:lnTo>
                    <a:lnTo>
                      <a:pt x="322" y="280"/>
                    </a:lnTo>
                    <a:lnTo>
                      <a:pt x="342" y="262"/>
                    </a:lnTo>
                    <a:lnTo>
                      <a:pt x="362" y="244"/>
                    </a:lnTo>
                    <a:lnTo>
                      <a:pt x="374" y="228"/>
                    </a:lnTo>
                    <a:lnTo>
                      <a:pt x="386" y="212"/>
                    </a:lnTo>
                    <a:lnTo>
                      <a:pt x="398" y="196"/>
                    </a:lnTo>
                    <a:lnTo>
                      <a:pt x="406" y="178"/>
                    </a:lnTo>
                    <a:lnTo>
                      <a:pt x="418" y="152"/>
                    </a:lnTo>
                    <a:lnTo>
                      <a:pt x="422" y="142"/>
                    </a:lnTo>
                    <a:lnTo>
                      <a:pt x="422" y="132"/>
                    </a:lnTo>
                    <a:lnTo>
                      <a:pt x="420" y="116"/>
                    </a:lnTo>
                    <a:lnTo>
                      <a:pt x="416" y="98"/>
                    </a:lnTo>
                    <a:lnTo>
                      <a:pt x="410" y="82"/>
                    </a:lnTo>
                    <a:lnTo>
                      <a:pt x="400" y="64"/>
                    </a:lnTo>
                    <a:lnTo>
                      <a:pt x="388" y="50"/>
                    </a:lnTo>
                    <a:lnTo>
                      <a:pt x="376" y="36"/>
                    </a:lnTo>
                    <a:lnTo>
                      <a:pt x="362" y="24"/>
                    </a:lnTo>
                    <a:lnTo>
                      <a:pt x="346" y="16"/>
                    </a:lnTo>
                    <a:lnTo>
                      <a:pt x="328" y="8"/>
                    </a:lnTo>
                    <a:lnTo>
                      <a:pt x="310" y="4"/>
                    </a:lnTo>
                    <a:lnTo>
                      <a:pt x="290" y="0"/>
                    </a:lnTo>
                    <a:lnTo>
                      <a:pt x="268" y="0"/>
                    </a:lnTo>
                    <a:lnTo>
                      <a:pt x="240" y="0"/>
                    </a:lnTo>
                    <a:lnTo>
                      <a:pt x="214" y="6"/>
                    </a:lnTo>
                    <a:lnTo>
                      <a:pt x="190" y="12"/>
                    </a:lnTo>
                    <a:lnTo>
                      <a:pt x="166" y="20"/>
                    </a:lnTo>
                    <a:lnTo>
                      <a:pt x="144" y="28"/>
                    </a:lnTo>
                    <a:lnTo>
                      <a:pt x="122" y="40"/>
                    </a:lnTo>
                    <a:lnTo>
                      <a:pt x="102" y="52"/>
                    </a:lnTo>
                    <a:lnTo>
                      <a:pt x="82" y="66"/>
                    </a:lnTo>
                    <a:lnTo>
                      <a:pt x="64" y="82"/>
                    </a:lnTo>
                    <a:lnTo>
                      <a:pt x="48" y="98"/>
                    </a:lnTo>
                    <a:lnTo>
                      <a:pt x="36" y="112"/>
                    </a:lnTo>
                    <a:lnTo>
                      <a:pt x="24" y="126"/>
                    </a:lnTo>
                    <a:lnTo>
                      <a:pt x="16" y="142"/>
                    </a:lnTo>
                    <a:lnTo>
                      <a:pt x="8" y="156"/>
                    </a:lnTo>
                    <a:lnTo>
                      <a:pt x="4" y="170"/>
                    </a:lnTo>
                    <a:lnTo>
                      <a:pt x="0" y="184"/>
                    </a:lnTo>
                    <a:lnTo>
                      <a:pt x="0" y="198"/>
                    </a:lnTo>
                    <a:close/>
                    <a:moveTo>
                      <a:pt x="184" y="308"/>
                    </a:moveTo>
                    <a:lnTo>
                      <a:pt x="184" y="308"/>
                    </a:lnTo>
                    <a:lnTo>
                      <a:pt x="164" y="308"/>
                    </a:lnTo>
                    <a:lnTo>
                      <a:pt x="146" y="306"/>
                    </a:lnTo>
                    <a:lnTo>
                      <a:pt x="128" y="302"/>
                    </a:lnTo>
                    <a:lnTo>
                      <a:pt x="112" y="296"/>
                    </a:lnTo>
                    <a:lnTo>
                      <a:pt x="96" y="290"/>
                    </a:lnTo>
                    <a:lnTo>
                      <a:pt x="80" y="282"/>
                    </a:lnTo>
                    <a:lnTo>
                      <a:pt x="68" y="272"/>
                    </a:lnTo>
                    <a:lnTo>
                      <a:pt x="54" y="260"/>
                    </a:lnTo>
                    <a:lnTo>
                      <a:pt x="38" y="242"/>
                    </a:lnTo>
                    <a:lnTo>
                      <a:pt x="28" y="226"/>
                    </a:lnTo>
                    <a:lnTo>
                      <a:pt x="22" y="212"/>
                    </a:lnTo>
                    <a:lnTo>
                      <a:pt x="20" y="198"/>
                    </a:lnTo>
                    <a:lnTo>
                      <a:pt x="20" y="186"/>
                    </a:lnTo>
                    <a:lnTo>
                      <a:pt x="22" y="174"/>
                    </a:lnTo>
                    <a:lnTo>
                      <a:pt x="28" y="162"/>
                    </a:lnTo>
                    <a:lnTo>
                      <a:pt x="34" y="150"/>
                    </a:lnTo>
                    <a:lnTo>
                      <a:pt x="42" y="138"/>
                    </a:lnTo>
                    <a:lnTo>
                      <a:pt x="52" y="124"/>
                    </a:lnTo>
                    <a:lnTo>
                      <a:pt x="76" y="98"/>
                    </a:lnTo>
                    <a:lnTo>
                      <a:pt x="94" y="84"/>
                    </a:lnTo>
                    <a:lnTo>
                      <a:pt x="112" y="70"/>
                    </a:lnTo>
                    <a:lnTo>
                      <a:pt x="130" y="58"/>
                    </a:lnTo>
                    <a:lnTo>
                      <a:pt x="150" y="48"/>
                    </a:lnTo>
                    <a:lnTo>
                      <a:pt x="170" y="38"/>
                    </a:lnTo>
                    <a:lnTo>
                      <a:pt x="190" y="32"/>
                    </a:lnTo>
                    <a:lnTo>
                      <a:pt x="212" y="26"/>
                    </a:lnTo>
                    <a:lnTo>
                      <a:pt x="234" y="20"/>
                    </a:lnTo>
                    <a:lnTo>
                      <a:pt x="256" y="18"/>
                    </a:lnTo>
                    <a:lnTo>
                      <a:pt x="276" y="16"/>
                    </a:lnTo>
                    <a:lnTo>
                      <a:pt x="296" y="18"/>
                    </a:lnTo>
                    <a:lnTo>
                      <a:pt x="314" y="22"/>
                    </a:lnTo>
                    <a:lnTo>
                      <a:pt x="330" y="28"/>
                    </a:lnTo>
                    <a:lnTo>
                      <a:pt x="344" y="38"/>
                    </a:lnTo>
                    <a:lnTo>
                      <a:pt x="358" y="50"/>
                    </a:lnTo>
                    <a:lnTo>
                      <a:pt x="372" y="64"/>
                    </a:lnTo>
                    <a:lnTo>
                      <a:pt x="384" y="82"/>
                    </a:lnTo>
                    <a:lnTo>
                      <a:pt x="394" y="100"/>
                    </a:lnTo>
                    <a:lnTo>
                      <a:pt x="400" y="116"/>
                    </a:lnTo>
                    <a:lnTo>
                      <a:pt x="402" y="132"/>
                    </a:lnTo>
                    <a:lnTo>
                      <a:pt x="384" y="174"/>
                    </a:lnTo>
                    <a:lnTo>
                      <a:pt x="374" y="192"/>
                    </a:lnTo>
                    <a:lnTo>
                      <a:pt x="364" y="210"/>
                    </a:lnTo>
                    <a:lnTo>
                      <a:pt x="352" y="226"/>
                    </a:lnTo>
                    <a:lnTo>
                      <a:pt x="340" y="240"/>
                    </a:lnTo>
                    <a:lnTo>
                      <a:pt x="328" y="252"/>
                    </a:lnTo>
                    <a:lnTo>
                      <a:pt x="314" y="264"/>
                    </a:lnTo>
                    <a:lnTo>
                      <a:pt x="300" y="274"/>
                    </a:lnTo>
                    <a:lnTo>
                      <a:pt x="286" y="284"/>
                    </a:lnTo>
                    <a:lnTo>
                      <a:pt x="270" y="292"/>
                    </a:lnTo>
                    <a:lnTo>
                      <a:pt x="254" y="298"/>
                    </a:lnTo>
                    <a:lnTo>
                      <a:pt x="238" y="302"/>
                    </a:lnTo>
                    <a:lnTo>
                      <a:pt x="220" y="306"/>
                    </a:lnTo>
                    <a:lnTo>
                      <a:pt x="202" y="308"/>
                    </a:lnTo>
                    <a:lnTo>
                      <a:pt x="184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38" name="Freeform 20"/>
              <p:cNvSpPr>
                <a:spLocks noEditPoints="1"/>
              </p:cNvSpPr>
              <p:nvPr/>
            </p:nvSpPr>
            <p:spPr bwMode="auto">
              <a:xfrm>
                <a:off x="7402978" y="3037720"/>
                <a:ext cx="299149" cy="228669"/>
              </a:xfrm>
              <a:custGeom>
                <a:avLst/>
                <a:gdLst>
                  <a:gd name="T0" fmla="*/ 34 w 382"/>
                  <a:gd name="T1" fmla="*/ 244 h 292"/>
                  <a:gd name="T2" fmla="*/ 60 w 382"/>
                  <a:gd name="T3" fmla="*/ 266 h 292"/>
                  <a:gd name="T4" fmla="*/ 92 w 382"/>
                  <a:gd name="T5" fmla="*/ 280 h 292"/>
                  <a:gd name="T6" fmla="*/ 126 w 382"/>
                  <a:gd name="T7" fmla="*/ 290 h 292"/>
                  <a:gd name="T8" fmla="*/ 164 w 382"/>
                  <a:gd name="T9" fmla="*/ 292 h 292"/>
                  <a:gd name="T10" fmla="*/ 182 w 382"/>
                  <a:gd name="T11" fmla="*/ 292 h 292"/>
                  <a:gd name="T12" fmla="*/ 218 w 382"/>
                  <a:gd name="T13" fmla="*/ 286 h 292"/>
                  <a:gd name="T14" fmla="*/ 250 w 382"/>
                  <a:gd name="T15" fmla="*/ 276 h 292"/>
                  <a:gd name="T16" fmla="*/ 280 w 382"/>
                  <a:gd name="T17" fmla="*/ 258 h 292"/>
                  <a:gd name="T18" fmla="*/ 308 w 382"/>
                  <a:gd name="T19" fmla="*/ 236 h 292"/>
                  <a:gd name="T20" fmla="*/ 332 w 382"/>
                  <a:gd name="T21" fmla="*/ 210 h 292"/>
                  <a:gd name="T22" fmla="*/ 354 w 382"/>
                  <a:gd name="T23" fmla="*/ 176 h 292"/>
                  <a:gd name="T24" fmla="*/ 382 w 382"/>
                  <a:gd name="T25" fmla="*/ 116 h 292"/>
                  <a:gd name="T26" fmla="*/ 380 w 382"/>
                  <a:gd name="T27" fmla="*/ 100 h 292"/>
                  <a:gd name="T28" fmla="*/ 364 w 382"/>
                  <a:gd name="T29" fmla="*/ 66 h 292"/>
                  <a:gd name="T30" fmla="*/ 352 w 382"/>
                  <a:gd name="T31" fmla="*/ 48 h 292"/>
                  <a:gd name="T32" fmla="*/ 324 w 382"/>
                  <a:gd name="T33" fmla="*/ 22 h 292"/>
                  <a:gd name="T34" fmla="*/ 294 w 382"/>
                  <a:gd name="T35" fmla="*/ 6 h 292"/>
                  <a:gd name="T36" fmla="*/ 256 w 382"/>
                  <a:gd name="T37" fmla="*/ 0 h 292"/>
                  <a:gd name="T38" fmla="*/ 214 w 382"/>
                  <a:gd name="T39" fmla="*/ 4 h 292"/>
                  <a:gd name="T40" fmla="*/ 192 w 382"/>
                  <a:gd name="T41" fmla="*/ 10 h 292"/>
                  <a:gd name="T42" fmla="*/ 150 w 382"/>
                  <a:gd name="T43" fmla="*/ 22 h 292"/>
                  <a:gd name="T44" fmla="*/ 110 w 382"/>
                  <a:gd name="T45" fmla="*/ 42 h 292"/>
                  <a:gd name="T46" fmla="*/ 74 w 382"/>
                  <a:gd name="T47" fmla="*/ 68 h 292"/>
                  <a:gd name="T48" fmla="*/ 56 w 382"/>
                  <a:gd name="T49" fmla="*/ 82 h 292"/>
                  <a:gd name="T50" fmla="*/ 22 w 382"/>
                  <a:gd name="T51" fmla="*/ 122 h 292"/>
                  <a:gd name="T52" fmla="*/ 8 w 382"/>
                  <a:gd name="T53" fmla="*/ 146 h 292"/>
                  <a:gd name="T54" fmla="*/ 0 w 382"/>
                  <a:gd name="T55" fmla="*/ 170 h 292"/>
                  <a:gd name="T56" fmla="*/ 0 w 382"/>
                  <a:gd name="T57" fmla="*/ 182 h 292"/>
                  <a:gd name="T58" fmla="*/ 8 w 382"/>
                  <a:gd name="T59" fmla="*/ 210 h 292"/>
                  <a:gd name="T60" fmla="*/ 34 w 382"/>
                  <a:gd name="T61" fmla="*/ 244 h 292"/>
                  <a:gd name="T62" fmla="*/ 108 w 382"/>
                  <a:gd name="T63" fmla="*/ 154 h 292"/>
                  <a:gd name="T64" fmla="*/ 110 w 382"/>
                  <a:gd name="T65" fmla="*/ 142 h 292"/>
                  <a:gd name="T66" fmla="*/ 128 w 382"/>
                  <a:gd name="T67" fmla="*/ 116 h 292"/>
                  <a:gd name="T68" fmla="*/ 144 w 382"/>
                  <a:gd name="T69" fmla="*/ 102 h 292"/>
                  <a:gd name="T70" fmla="*/ 190 w 382"/>
                  <a:gd name="T71" fmla="*/ 78 h 292"/>
                  <a:gd name="T72" fmla="*/ 240 w 382"/>
                  <a:gd name="T73" fmla="*/ 70 h 292"/>
                  <a:gd name="T74" fmla="*/ 264 w 382"/>
                  <a:gd name="T75" fmla="*/ 72 h 292"/>
                  <a:gd name="T76" fmla="*/ 284 w 382"/>
                  <a:gd name="T77" fmla="*/ 78 h 292"/>
                  <a:gd name="T78" fmla="*/ 300 w 382"/>
                  <a:gd name="T79" fmla="*/ 88 h 292"/>
                  <a:gd name="T80" fmla="*/ 312 w 382"/>
                  <a:gd name="T81" fmla="*/ 102 h 292"/>
                  <a:gd name="T82" fmla="*/ 314 w 382"/>
                  <a:gd name="T83" fmla="*/ 110 h 292"/>
                  <a:gd name="T84" fmla="*/ 318 w 382"/>
                  <a:gd name="T85" fmla="*/ 126 h 292"/>
                  <a:gd name="T86" fmla="*/ 318 w 382"/>
                  <a:gd name="T87" fmla="*/ 134 h 292"/>
                  <a:gd name="T88" fmla="*/ 310 w 382"/>
                  <a:gd name="T89" fmla="*/ 162 h 292"/>
                  <a:gd name="T90" fmla="*/ 288 w 382"/>
                  <a:gd name="T91" fmla="*/ 192 h 292"/>
                  <a:gd name="T92" fmla="*/ 276 w 382"/>
                  <a:gd name="T93" fmla="*/ 202 h 292"/>
                  <a:gd name="T94" fmla="*/ 254 w 382"/>
                  <a:gd name="T95" fmla="*/ 220 h 292"/>
                  <a:gd name="T96" fmla="*/ 228 w 382"/>
                  <a:gd name="T97" fmla="*/ 230 h 292"/>
                  <a:gd name="T98" fmla="*/ 200 w 382"/>
                  <a:gd name="T99" fmla="*/ 236 h 292"/>
                  <a:gd name="T100" fmla="*/ 184 w 382"/>
                  <a:gd name="T101" fmla="*/ 236 h 292"/>
                  <a:gd name="T102" fmla="*/ 160 w 382"/>
                  <a:gd name="T103" fmla="*/ 234 h 292"/>
                  <a:gd name="T104" fmla="*/ 142 w 382"/>
                  <a:gd name="T105" fmla="*/ 226 h 292"/>
                  <a:gd name="T106" fmla="*/ 126 w 382"/>
                  <a:gd name="T107" fmla="*/ 214 h 292"/>
                  <a:gd name="T108" fmla="*/ 116 w 382"/>
                  <a:gd name="T109" fmla="*/ 196 h 292"/>
                  <a:gd name="T110" fmla="*/ 108 w 382"/>
                  <a:gd name="T111" fmla="*/ 154 h 2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82"/>
                  <a:gd name="T169" fmla="*/ 0 h 292"/>
                  <a:gd name="T170" fmla="*/ 382 w 382"/>
                  <a:gd name="T171" fmla="*/ 292 h 2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82" h="292">
                    <a:moveTo>
                      <a:pt x="34" y="244"/>
                    </a:moveTo>
                    <a:lnTo>
                      <a:pt x="34" y="244"/>
                    </a:lnTo>
                    <a:lnTo>
                      <a:pt x="48" y="256"/>
                    </a:lnTo>
                    <a:lnTo>
                      <a:pt x="60" y="266"/>
                    </a:lnTo>
                    <a:lnTo>
                      <a:pt x="76" y="274"/>
                    </a:lnTo>
                    <a:lnTo>
                      <a:pt x="92" y="280"/>
                    </a:lnTo>
                    <a:lnTo>
                      <a:pt x="108" y="286"/>
                    </a:lnTo>
                    <a:lnTo>
                      <a:pt x="126" y="290"/>
                    </a:lnTo>
                    <a:lnTo>
                      <a:pt x="144" y="292"/>
                    </a:lnTo>
                    <a:lnTo>
                      <a:pt x="164" y="292"/>
                    </a:lnTo>
                    <a:lnTo>
                      <a:pt x="182" y="292"/>
                    </a:lnTo>
                    <a:lnTo>
                      <a:pt x="200" y="290"/>
                    </a:lnTo>
                    <a:lnTo>
                      <a:pt x="218" y="286"/>
                    </a:lnTo>
                    <a:lnTo>
                      <a:pt x="234" y="282"/>
                    </a:lnTo>
                    <a:lnTo>
                      <a:pt x="250" y="276"/>
                    </a:lnTo>
                    <a:lnTo>
                      <a:pt x="266" y="268"/>
                    </a:lnTo>
                    <a:lnTo>
                      <a:pt x="280" y="258"/>
                    </a:lnTo>
                    <a:lnTo>
                      <a:pt x="294" y="248"/>
                    </a:lnTo>
                    <a:lnTo>
                      <a:pt x="308" y="236"/>
                    </a:lnTo>
                    <a:lnTo>
                      <a:pt x="320" y="224"/>
                    </a:lnTo>
                    <a:lnTo>
                      <a:pt x="332" y="210"/>
                    </a:lnTo>
                    <a:lnTo>
                      <a:pt x="344" y="194"/>
                    </a:lnTo>
                    <a:lnTo>
                      <a:pt x="354" y="176"/>
                    </a:lnTo>
                    <a:lnTo>
                      <a:pt x="364" y="158"/>
                    </a:lnTo>
                    <a:lnTo>
                      <a:pt x="382" y="116"/>
                    </a:lnTo>
                    <a:lnTo>
                      <a:pt x="380" y="100"/>
                    </a:lnTo>
                    <a:lnTo>
                      <a:pt x="374" y="84"/>
                    </a:lnTo>
                    <a:lnTo>
                      <a:pt x="364" y="66"/>
                    </a:lnTo>
                    <a:lnTo>
                      <a:pt x="352" y="48"/>
                    </a:lnTo>
                    <a:lnTo>
                      <a:pt x="338" y="34"/>
                    </a:lnTo>
                    <a:lnTo>
                      <a:pt x="324" y="22"/>
                    </a:lnTo>
                    <a:lnTo>
                      <a:pt x="310" y="12"/>
                    </a:lnTo>
                    <a:lnTo>
                      <a:pt x="294" y="6"/>
                    </a:lnTo>
                    <a:lnTo>
                      <a:pt x="276" y="2"/>
                    </a:lnTo>
                    <a:lnTo>
                      <a:pt x="256" y="0"/>
                    </a:lnTo>
                    <a:lnTo>
                      <a:pt x="236" y="2"/>
                    </a:lnTo>
                    <a:lnTo>
                      <a:pt x="214" y="4"/>
                    </a:lnTo>
                    <a:lnTo>
                      <a:pt x="192" y="10"/>
                    </a:lnTo>
                    <a:lnTo>
                      <a:pt x="170" y="16"/>
                    </a:lnTo>
                    <a:lnTo>
                      <a:pt x="150" y="22"/>
                    </a:lnTo>
                    <a:lnTo>
                      <a:pt x="130" y="32"/>
                    </a:lnTo>
                    <a:lnTo>
                      <a:pt x="110" y="42"/>
                    </a:lnTo>
                    <a:lnTo>
                      <a:pt x="92" y="54"/>
                    </a:lnTo>
                    <a:lnTo>
                      <a:pt x="74" y="68"/>
                    </a:lnTo>
                    <a:lnTo>
                      <a:pt x="56" y="82"/>
                    </a:lnTo>
                    <a:lnTo>
                      <a:pt x="32" y="108"/>
                    </a:lnTo>
                    <a:lnTo>
                      <a:pt x="22" y="122"/>
                    </a:lnTo>
                    <a:lnTo>
                      <a:pt x="14" y="134"/>
                    </a:lnTo>
                    <a:lnTo>
                      <a:pt x="8" y="146"/>
                    </a:lnTo>
                    <a:lnTo>
                      <a:pt x="2" y="158"/>
                    </a:lnTo>
                    <a:lnTo>
                      <a:pt x="0" y="170"/>
                    </a:lnTo>
                    <a:lnTo>
                      <a:pt x="0" y="182"/>
                    </a:lnTo>
                    <a:lnTo>
                      <a:pt x="2" y="196"/>
                    </a:lnTo>
                    <a:lnTo>
                      <a:pt x="8" y="210"/>
                    </a:lnTo>
                    <a:lnTo>
                      <a:pt x="18" y="226"/>
                    </a:lnTo>
                    <a:lnTo>
                      <a:pt x="34" y="244"/>
                    </a:lnTo>
                    <a:close/>
                    <a:moveTo>
                      <a:pt x="108" y="154"/>
                    </a:moveTo>
                    <a:lnTo>
                      <a:pt x="108" y="154"/>
                    </a:lnTo>
                    <a:lnTo>
                      <a:pt x="110" y="142"/>
                    </a:lnTo>
                    <a:lnTo>
                      <a:pt x="118" y="128"/>
                    </a:lnTo>
                    <a:lnTo>
                      <a:pt x="128" y="116"/>
                    </a:lnTo>
                    <a:lnTo>
                      <a:pt x="144" y="102"/>
                    </a:lnTo>
                    <a:lnTo>
                      <a:pt x="166" y="88"/>
                    </a:lnTo>
                    <a:lnTo>
                      <a:pt x="190" y="78"/>
                    </a:lnTo>
                    <a:lnTo>
                      <a:pt x="214" y="72"/>
                    </a:lnTo>
                    <a:lnTo>
                      <a:pt x="240" y="70"/>
                    </a:lnTo>
                    <a:lnTo>
                      <a:pt x="264" y="72"/>
                    </a:lnTo>
                    <a:lnTo>
                      <a:pt x="276" y="74"/>
                    </a:lnTo>
                    <a:lnTo>
                      <a:pt x="284" y="78"/>
                    </a:lnTo>
                    <a:lnTo>
                      <a:pt x="292" y="82"/>
                    </a:lnTo>
                    <a:lnTo>
                      <a:pt x="300" y="88"/>
                    </a:lnTo>
                    <a:lnTo>
                      <a:pt x="306" y="94"/>
                    </a:lnTo>
                    <a:lnTo>
                      <a:pt x="312" y="102"/>
                    </a:lnTo>
                    <a:lnTo>
                      <a:pt x="314" y="110"/>
                    </a:lnTo>
                    <a:lnTo>
                      <a:pt x="318" y="118"/>
                    </a:lnTo>
                    <a:lnTo>
                      <a:pt x="318" y="126"/>
                    </a:lnTo>
                    <a:lnTo>
                      <a:pt x="318" y="134"/>
                    </a:lnTo>
                    <a:lnTo>
                      <a:pt x="316" y="148"/>
                    </a:lnTo>
                    <a:lnTo>
                      <a:pt x="310" y="162"/>
                    </a:lnTo>
                    <a:lnTo>
                      <a:pt x="300" y="176"/>
                    </a:lnTo>
                    <a:lnTo>
                      <a:pt x="288" y="192"/>
                    </a:lnTo>
                    <a:lnTo>
                      <a:pt x="276" y="202"/>
                    </a:lnTo>
                    <a:lnTo>
                      <a:pt x="266" y="212"/>
                    </a:lnTo>
                    <a:lnTo>
                      <a:pt x="254" y="220"/>
                    </a:lnTo>
                    <a:lnTo>
                      <a:pt x="242" y="226"/>
                    </a:lnTo>
                    <a:lnTo>
                      <a:pt x="228" y="230"/>
                    </a:lnTo>
                    <a:lnTo>
                      <a:pt x="214" y="234"/>
                    </a:lnTo>
                    <a:lnTo>
                      <a:pt x="200" y="236"/>
                    </a:lnTo>
                    <a:lnTo>
                      <a:pt x="184" y="236"/>
                    </a:lnTo>
                    <a:lnTo>
                      <a:pt x="172" y="236"/>
                    </a:lnTo>
                    <a:lnTo>
                      <a:pt x="160" y="234"/>
                    </a:lnTo>
                    <a:lnTo>
                      <a:pt x="150" y="230"/>
                    </a:lnTo>
                    <a:lnTo>
                      <a:pt x="142" y="226"/>
                    </a:lnTo>
                    <a:lnTo>
                      <a:pt x="134" y="222"/>
                    </a:lnTo>
                    <a:lnTo>
                      <a:pt x="126" y="214"/>
                    </a:lnTo>
                    <a:lnTo>
                      <a:pt x="120" y="206"/>
                    </a:lnTo>
                    <a:lnTo>
                      <a:pt x="116" y="196"/>
                    </a:lnTo>
                    <a:lnTo>
                      <a:pt x="108" y="154"/>
                    </a:lnTo>
                    <a:close/>
                  </a:path>
                </a:pathLst>
              </a:custGeom>
              <a:solidFill>
                <a:srgbClr val="7DAF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39" name="Freeform 21"/>
              <p:cNvSpPr>
                <a:spLocks noEditPoints="1"/>
              </p:cNvSpPr>
              <p:nvPr/>
            </p:nvSpPr>
            <p:spPr bwMode="auto">
              <a:xfrm>
                <a:off x="7487554" y="3092538"/>
                <a:ext cx="164454" cy="129997"/>
              </a:xfrm>
              <a:custGeom>
                <a:avLst/>
                <a:gdLst>
                  <a:gd name="T0" fmla="*/ 36 w 210"/>
                  <a:gd name="T1" fmla="*/ 32 h 166"/>
                  <a:gd name="T2" fmla="*/ 10 w 210"/>
                  <a:gd name="T3" fmla="*/ 58 h 166"/>
                  <a:gd name="T4" fmla="*/ 0 w 210"/>
                  <a:gd name="T5" fmla="*/ 84 h 166"/>
                  <a:gd name="T6" fmla="*/ 8 w 210"/>
                  <a:gd name="T7" fmla="*/ 126 h 166"/>
                  <a:gd name="T8" fmla="*/ 12 w 210"/>
                  <a:gd name="T9" fmla="*/ 136 h 166"/>
                  <a:gd name="T10" fmla="*/ 26 w 210"/>
                  <a:gd name="T11" fmla="*/ 152 h 166"/>
                  <a:gd name="T12" fmla="*/ 42 w 210"/>
                  <a:gd name="T13" fmla="*/ 160 h 166"/>
                  <a:gd name="T14" fmla="*/ 64 w 210"/>
                  <a:gd name="T15" fmla="*/ 166 h 166"/>
                  <a:gd name="T16" fmla="*/ 76 w 210"/>
                  <a:gd name="T17" fmla="*/ 166 h 166"/>
                  <a:gd name="T18" fmla="*/ 106 w 210"/>
                  <a:gd name="T19" fmla="*/ 164 h 166"/>
                  <a:gd name="T20" fmla="*/ 134 w 210"/>
                  <a:gd name="T21" fmla="*/ 156 h 166"/>
                  <a:gd name="T22" fmla="*/ 158 w 210"/>
                  <a:gd name="T23" fmla="*/ 142 h 166"/>
                  <a:gd name="T24" fmla="*/ 180 w 210"/>
                  <a:gd name="T25" fmla="*/ 122 h 166"/>
                  <a:gd name="T26" fmla="*/ 192 w 210"/>
                  <a:gd name="T27" fmla="*/ 106 h 166"/>
                  <a:gd name="T28" fmla="*/ 208 w 210"/>
                  <a:gd name="T29" fmla="*/ 78 h 166"/>
                  <a:gd name="T30" fmla="*/ 210 w 210"/>
                  <a:gd name="T31" fmla="*/ 64 h 166"/>
                  <a:gd name="T32" fmla="*/ 210 w 210"/>
                  <a:gd name="T33" fmla="*/ 48 h 166"/>
                  <a:gd name="T34" fmla="*/ 204 w 210"/>
                  <a:gd name="T35" fmla="*/ 32 h 166"/>
                  <a:gd name="T36" fmla="*/ 198 w 210"/>
                  <a:gd name="T37" fmla="*/ 24 h 166"/>
                  <a:gd name="T38" fmla="*/ 184 w 210"/>
                  <a:gd name="T39" fmla="*/ 12 h 166"/>
                  <a:gd name="T40" fmla="*/ 168 w 210"/>
                  <a:gd name="T41" fmla="*/ 4 h 166"/>
                  <a:gd name="T42" fmla="*/ 132 w 210"/>
                  <a:gd name="T43" fmla="*/ 0 h 166"/>
                  <a:gd name="T44" fmla="*/ 106 w 210"/>
                  <a:gd name="T45" fmla="*/ 2 h 166"/>
                  <a:gd name="T46" fmla="*/ 58 w 210"/>
                  <a:gd name="T47" fmla="*/ 18 h 166"/>
                  <a:gd name="T48" fmla="*/ 36 w 210"/>
                  <a:gd name="T49" fmla="*/ 32 h 166"/>
                  <a:gd name="T50" fmla="*/ 42 w 210"/>
                  <a:gd name="T51" fmla="*/ 56 h 166"/>
                  <a:gd name="T52" fmla="*/ 70 w 210"/>
                  <a:gd name="T53" fmla="*/ 32 h 166"/>
                  <a:gd name="T54" fmla="*/ 106 w 210"/>
                  <a:gd name="T55" fmla="*/ 24 h 166"/>
                  <a:gd name="T56" fmla="*/ 132 w 210"/>
                  <a:gd name="T57" fmla="*/ 24 h 166"/>
                  <a:gd name="T58" fmla="*/ 170 w 210"/>
                  <a:gd name="T59" fmla="*/ 32 h 166"/>
                  <a:gd name="T60" fmla="*/ 180 w 210"/>
                  <a:gd name="T61" fmla="*/ 40 h 166"/>
                  <a:gd name="T62" fmla="*/ 182 w 210"/>
                  <a:gd name="T63" fmla="*/ 42 h 166"/>
                  <a:gd name="T64" fmla="*/ 186 w 210"/>
                  <a:gd name="T65" fmla="*/ 64 h 166"/>
                  <a:gd name="T66" fmla="*/ 184 w 210"/>
                  <a:gd name="T67" fmla="*/ 76 h 166"/>
                  <a:gd name="T68" fmla="*/ 172 w 210"/>
                  <a:gd name="T69" fmla="*/ 98 h 166"/>
                  <a:gd name="T70" fmla="*/ 162 w 210"/>
                  <a:gd name="T71" fmla="*/ 106 h 166"/>
                  <a:gd name="T72" fmla="*/ 80 w 210"/>
                  <a:gd name="T73" fmla="*/ 150 h 166"/>
                  <a:gd name="T74" fmla="*/ 54 w 210"/>
                  <a:gd name="T75" fmla="*/ 144 h 166"/>
                  <a:gd name="T76" fmla="*/ 36 w 210"/>
                  <a:gd name="T77" fmla="*/ 132 h 166"/>
                  <a:gd name="T78" fmla="*/ 24 w 210"/>
                  <a:gd name="T79" fmla="*/ 118 h 166"/>
                  <a:gd name="T80" fmla="*/ 20 w 210"/>
                  <a:gd name="T81" fmla="*/ 100 h 166"/>
                  <a:gd name="T82" fmla="*/ 22 w 210"/>
                  <a:gd name="T83" fmla="*/ 90 h 166"/>
                  <a:gd name="T84" fmla="*/ 32 w 210"/>
                  <a:gd name="T85" fmla="*/ 70 h 166"/>
                  <a:gd name="T86" fmla="*/ 42 w 210"/>
                  <a:gd name="T87" fmla="*/ 56 h 1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66"/>
                  <a:gd name="T134" fmla="*/ 210 w 210"/>
                  <a:gd name="T135" fmla="*/ 166 h 1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66">
                    <a:moveTo>
                      <a:pt x="36" y="32"/>
                    </a:moveTo>
                    <a:lnTo>
                      <a:pt x="36" y="32"/>
                    </a:lnTo>
                    <a:lnTo>
                      <a:pt x="20" y="46"/>
                    </a:lnTo>
                    <a:lnTo>
                      <a:pt x="10" y="58"/>
                    </a:lnTo>
                    <a:lnTo>
                      <a:pt x="2" y="72"/>
                    </a:lnTo>
                    <a:lnTo>
                      <a:pt x="0" y="84"/>
                    </a:lnTo>
                    <a:lnTo>
                      <a:pt x="8" y="126"/>
                    </a:lnTo>
                    <a:lnTo>
                      <a:pt x="12" y="136"/>
                    </a:lnTo>
                    <a:lnTo>
                      <a:pt x="18" y="144"/>
                    </a:lnTo>
                    <a:lnTo>
                      <a:pt x="26" y="152"/>
                    </a:lnTo>
                    <a:lnTo>
                      <a:pt x="34" y="156"/>
                    </a:lnTo>
                    <a:lnTo>
                      <a:pt x="42" y="160"/>
                    </a:lnTo>
                    <a:lnTo>
                      <a:pt x="52" y="164"/>
                    </a:lnTo>
                    <a:lnTo>
                      <a:pt x="64" y="166"/>
                    </a:lnTo>
                    <a:lnTo>
                      <a:pt x="76" y="166"/>
                    </a:lnTo>
                    <a:lnTo>
                      <a:pt x="92" y="166"/>
                    </a:lnTo>
                    <a:lnTo>
                      <a:pt x="106" y="164"/>
                    </a:lnTo>
                    <a:lnTo>
                      <a:pt x="120" y="160"/>
                    </a:lnTo>
                    <a:lnTo>
                      <a:pt x="134" y="156"/>
                    </a:lnTo>
                    <a:lnTo>
                      <a:pt x="146" y="150"/>
                    </a:lnTo>
                    <a:lnTo>
                      <a:pt x="158" y="142"/>
                    </a:lnTo>
                    <a:lnTo>
                      <a:pt x="168" y="132"/>
                    </a:lnTo>
                    <a:lnTo>
                      <a:pt x="180" y="122"/>
                    </a:lnTo>
                    <a:lnTo>
                      <a:pt x="192" y="106"/>
                    </a:lnTo>
                    <a:lnTo>
                      <a:pt x="202" y="92"/>
                    </a:lnTo>
                    <a:lnTo>
                      <a:pt x="208" y="78"/>
                    </a:lnTo>
                    <a:lnTo>
                      <a:pt x="210" y="64"/>
                    </a:lnTo>
                    <a:lnTo>
                      <a:pt x="210" y="56"/>
                    </a:lnTo>
                    <a:lnTo>
                      <a:pt x="210" y="48"/>
                    </a:lnTo>
                    <a:lnTo>
                      <a:pt x="206" y="40"/>
                    </a:lnTo>
                    <a:lnTo>
                      <a:pt x="204" y="32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84" y="12"/>
                    </a:lnTo>
                    <a:lnTo>
                      <a:pt x="176" y="8"/>
                    </a:lnTo>
                    <a:lnTo>
                      <a:pt x="168" y="4"/>
                    </a:lnTo>
                    <a:lnTo>
                      <a:pt x="156" y="2"/>
                    </a:lnTo>
                    <a:lnTo>
                      <a:pt x="132" y="0"/>
                    </a:lnTo>
                    <a:lnTo>
                      <a:pt x="106" y="2"/>
                    </a:lnTo>
                    <a:lnTo>
                      <a:pt x="82" y="8"/>
                    </a:lnTo>
                    <a:lnTo>
                      <a:pt x="58" y="18"/>
                    </a:lnTo>
                    <a:lnTo>
                      <a:pt x="36" y="32"/>
                    </a:lnTo>
                    <a:close/>
                    <a:moveTo>
                      <a:pt x="42" y="56"/>
                    </a:moveTo>
                    <a:lnTo>
                      <a:pt x="42" y="56"/>
                    </a:lnTo>
                    <a:lnTo>
                      <a:pt x="56" y="42"/>
                    </a:lnTo>
                    <a:lnTo>
                      <a:pt x="70" y="32"/>
                    </a:lnTo>
                    <a:lnTo>
                      <a:pt x="88" y="26"/>
                    </a:lnTo>
                    <a:lnTo>
                      <a:pt x="106" y="24"/>
                    </a:lnTo>
                    <a:lnTo>
                      <a:pt x="132" y="24"/>
                    </a:lnTo>
                    <a:lnTo>
                      <a:pt x="154" y="26"/>
                    </a:lnTo>
                    <a:lnTo>
                      <a:pt x="170" y="32"/>
                    </a:lnTo>
                    <a:lnTo>
                      <a:pt x="176" y="36"/>
                    </a:lnTo>
                    <a:lnTo>
                      <a:pt x="180" y="40"/>
                    </a:lnTo>
                    <a:lnTo>
                      <a:pt x="182" y="42"/>
                    </a:lnTo>
                    <a:lnTo>
                      <a:pt x="184" y="48"/>
                    </a:lnTo>
                    <a:lnTo>
                      <a:pt x="186" y="64"/>
                    </a:lnTo>
                    <a:lnTo>
                      <a:pt x="184" y="76"/>
                    </a:lnTo>
                    <a:lnTo>
                      <a:pt x="180" y="88"/>
                    </a:lnTo>
                    <a:lnTo>
                      <a:pt x="172" y="98"/>
                    </a:lnTo>
                    <a:lnTo>
                      <a:pt x="162" y="106"/>
                    </a:lnTo>
                    <a:lnTo>
                      <a:pt x="80" y="150"/>
                    </a:lnTo>
                    <a:lnTo>
                      <a:pt x="66" y="148"/>
                    </a:lnTo>
                    <a:lnTo>
                      <a:pt x="54" y="144"/>
                    </a:lnTo>
                    <a:lnTo>
                      <a:pt x="44" y="138"/>
                    </a:lnTo>
                    <a:lnTo>
                      <a:pt x="36" y="132"/>
                    </a:lnTo>
                    <a:lnTo>
                      <a:pt x="30" y="126"/>
                    </a:lnTo>
                    <a:lnTo>
                      <a:pt x="24" y="118"/>
                    </a:lnTo>
                    <a:lnTo>
                      <a:pt x="22" y="110"/>
                    </a:lnTo>
                    <a:lnTo>
                      <a:pt x="20" y="100"/>
                    </a:lnTo>
                    <a:lnTo>
                      <a:pt x="22" y="90"/>
                    </a:lnTo>
                    <a:lnTo>
                      <a:pt x="26" y="80"/>
                    </a:lnTo>
                    <a:lnTo>
                      <a:pt x="32" y="70"/>
                    </a:lnTo>
                    <a:lnTo>
                      <a:pt x="42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40" name="Freeform 22"/>
              <p:cNvSpPr>
                <a:spLocks noEditPoints="1"/>
              </p:cNvSpPr>
              <p:nvPr/>
            </p:nvSpPr>
            <p:spPr bwMode="auto">
              <a:xfrm>
                <a:off x="7503216" y="3111332"/>
                <a:ext cx="129997" cy="98672"/>
              </a:xfrm>
              <a:custGeom>
                <a:avLst/>
                <a:gdLst>
                  <a:gd name="T0" fmla="*/ 86 w 166"/>
                  <a:gd name="T1" fmla="*/ 0 h 126"/>
                  <a:gd name="T2" fmla="*/ 86 w 166"/>
                  <a:gd name="T3" fmla="*/ 0 h 126"/>
                  <a:gd name="T4" fmla="*/ 68 w 166"/>
                  <a:gd name="T5" fmla="*/ 2 h 126"/>
                  <a:gd name="T6" fmla="*/ 50 w 166"/>
                  <a:gd name="T7" fmla="*/ 8 h 126"/>
                  <a:gd name="T8" fmla="*/ 36 w 166"/>
                  <a:gd name="T9" fmla="*/ 18 h 126"/>
                  <a:gd name="T10" fmla="*/ 22 w 166"/>
                  <a:gd name="T11" fmla="*/ 32 h 126"/>
                  <a:gd name="T12" fmla="*/ 22 w 166"/>
                  <a:gd name="T13" fmla="*/ 32 h 126"/>
                  <a:gd name="T14" fmla="*/ 12 w 166"/>
                  <a:gd name="T15" fmla="*/ 46 h 126"/>
                  <a:gd name="T16" fmla="*/ 6 w 166"/>
                  <a:gd name="T17" fmla="*/ 56 h 126"/>
                  <a:gd name="T18" fmla="*/ 2 w 166"/>
                  <a:gd name="T19" fmla="*/ 66 h 126"/>
                  <a:gd name="T20" fmla="*/ 0 w 166"/>
                  <a:gd name="T21" fmla="*/ 76 h 126"/>
                  <a:gd name="T22" fmla="*/ 0 w 166"/>
                  <a:gd name="T23" fmla="*/ 76 h 126"/>
                  <a:gd name="T24" fmla="*/ 2 w 166"/>
                  <a:gd name="T25" fmla="*/ 86 h 126"/>
                  <a:gd name="T26" fmla="*/ 4 w 166"/>
                  <a:gd name="T27" fmla="*/ 94 h 126"/>
                  <a:gd name="T28" fmla="*/ 10 w 166"/>
                  <a:gd name="T29" fmla="*/ 102 h 126"/>
                  <a:gd name="T30" fmla="*/ 16 w 166"/>
                  <a:gd name="T31" fmla="*/ 108 h 126"/>
                  <a:gd name="T32" fmla="*/ 24 w 166"/>
                  <a:gd name="T33" fmla="*/ 114 h 126"/>
                  <a:gd name="T34" fmla="*/ 34 w 166"/>
                  <a:gd name="T35" fmla="*/ 120 h 126"/>
                  <a:gd name="T36" fmla="*/ 46 w 166"/>
                  <a:gd name="T37" fmla="*/ 124 h 126"/>
                  <a:gd name="T38" fmla="*/ 60 w 166"/>
                  <a:gd name="T39" fmla="*/ 126 h 126"/>
                  <a:gd name="T40" fmla="*/ 60 w 166"/>
                  <a:gd name="T41" fmla="*/ 126 h 126"/>
                  <a:gd name="T42" fmla="*/ 142 w 166"/>
                  <a:gd name="T43" fmla="*/ 82 h 126"/>
                  <a:gd name="T44" fmla="*/ 142 w 166"/>
                  <a:gd name="T45" fmla="*/ 82 h 126"/>
                  <a:gd name="T46" fmla="*/ 152 w 166"/>
                  <a:gd name="T47" fmla="*/ 74 h 126"/>
                  <a:gd name="T48" fmla="*/ 160 w 166"/>
                  <a:gd name="T49" fmla="*/ 64 h 126"/>
                  <a:gd name="T50" fmla="*/ 164 w 166"/>
                  <a:gd name="T51" fmla="*/ 52 h 126"/>
                  <a:gd name="T52" fmla="*/ 166 w 166"/>
                  <a:gd name="T53" fmla="*/ 40 h 126"/>
                  <a:gd name="T54" fmla="*/ 166 w 166"/>
                  <a:gd name="T55" fmla="*/ 40 h 126"/>
                  <a:gd name="T56" fmla="*/ 164 w 166"/>
                  <a:gd name="T57" fmla="*/ 24 h 126"/>
                  <a:gd name="T58" fmla="*/ 162 w 166"/>
                  <a:gd name="T59" fmla="*/ 18 h 126"/>
                  <a:gd name="T60" fmla="*/ 160 w 166"/>
                  <a:gd name="T61" fmla="*/ 16 h 126"/>
                  <a:gd name="T62" fmla="*/ 160 w 166"/>
                  <a:gd name="T63" fmla="*/ 16 h 126"/>
                  <a:gd name="T64" fmla="*/ 156 w 166"/>
                  <a:gd name="T65" fmla="*/ 12 h 126"/>
                  <a:gd name="T66" fmla="*/ 150 w 166"/>
                  <a:gd name="T67" fmla="*/ 8 h 126"/>
                  <a:gd name="T68" fmla="*/ 134 w 166"/>
                  <a:gd name="T69" fmla="*/ 2 h 126"/>
                  <a:gd name="T70" fmla="*/ 112 w 166"/>
                  <a:gd name="T71" fmla="*/ 0 h 126"/>
                  <a:gd name="T72" fmla="*/ 86 w 166"/>
                  <a:gd name="T73" fmla="*/ 0 h 126"/>
                  <a:gd name="T74" fmla="*/ 86 w 166"/>
                  <a:gd name="T75" fmla="*/ 0 h 126"/>
                  <a:gd name="T76" fmla="*/ 66 w 166"/>
                  <a:gd name="T77" fmla="*/ 72 h 126"/>
                  <a:gd name="T78" fmla="*/ 66 w 166"/>
                  <a:gd name="T79" fmla="*/ 72 h 126"/>
                  <a:gd name="T80" fmla="*/ 66 w 166"/>
                  <a:gd name="T81" fmla="*/ 62 h 126"/>
                  <a:gd name="T82" fmla="*/ 70 w 166"/>
                  <a:gd name="T83" fmla="*/ 56 h 126"/>
                  <a:gd name="T84" fmla="*/ 78 w 166"/>
                  <a:gd name="T85" fmla="*/ 52 h 126"/>
                  <a:gd name="T86" fmla="*/ 86 w 166"/>
                  <a:gd name="T87" fmla="*/ 50 h 126"/>
                  <a:gd name="T88" fmla="*/ 86 w 166"/>
                  <a:gd name="T89" fmla="*/ 50 h 126"/>
                  <a:gd name="T90" fmla="*/ 94 w 166"/>
                  <a:gd name="T91" fmla="*/ 52 h 126"/>
                  <a:gd name="T92" fmla="*/ 98 w 166"/>
                  <a:gd name="T93" fmla="*/ 54 h 126"/>
                  <a:gd name="T94" fmla="*/ 102 w 166"/>
                  <a:gd name="T95" fmla="*/ 60 h 126"/>
                  <a:gd name="T96" fmla="*/ 104 w 166"/>
                  <a:gd name="T97" fmla="*/ 68 h 126"/>
                  <a:gd name="T98" fmla="*/ 104 w 166"/>
                  <a:gd name="T99" fmla="*/ 68 h 126"/>
                  <a:gd name="T100" fmla="*/ 104 w 166"/>
                  <a:gd name="T101" fmla="*/ 78 h 126"/>
                  <a:gd name="T102" fmla="*/ 100 w 166"/>
                  <a:gd name="T103" fmla="*/ 84 h 126"/>
                  <a:gd name="T104" fmla="*/ 94 w 166"/>
                  <a:gd name="T105" fmla="*/ 88 h 126"/>
                  <a:gd name="T106" fmla="*/ 86 w 166"/>
                  <a:gd name="T107" fmla="*/ 90 h 126"/>
                  <a:gd name="T108" fmla="*/ 86 w 166"/>
                  <a:gd name="T109" fmla="*/ 90 h 126"/>
                  <a:gd name="T110" fmla="*/ 78 w 166"/>
                  <a:gd name="T111" fmla="*/ 88 h 126"/>
                  <a:gd name="T112" fmla="*/ 68 w 166"/>
                  <a:gd name="T113" fmla="*/ 84 h 126"/>
                  <a:gd name="T114" fmla="*/ 68 w 166"/>
                  <a:gd name="T115" fmla="*/ 84 h 126"/>
                  <a:gd name="T116" fmla="*/ 66 w 166"/>
                  <a:gd name="T117" fmla="*/ 80 h 126"/>
                  <a:gd name="T118" fmla="*/ 66 w 166"/>
                  <a:gd name="T119" fmla="*/ 72 h 126"/>
                  <a:gd name="T120" fmla="*/ 66 w 166"/>
                  <a:gd name="T121" fmla="*/ 72 h 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6"/>
                  <a:gd name="T184" fmla="*/ 0 h 126"/>
                  <a:gd name="T185" fmla="*/ 166 w 166"/>
                  <a:gd name="T186" fmla="*/ 126 h 12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6" h="126">
                    <a:moveTo>
                      <a:pt x="86" y="0"/>
                    </a:moveTo>
                    <a:lnTo>
                      <a:pt x="86" y="0"/>
                    </a:lnTo>
                    <a:lnTo>
                      <a:pt x="68" y="2"/>
                    </a:lnTo>
                    <a:lnTo>
                      <a:pt x="50" y="8"/>
                    </a:lnTo>
                    <a:lnTo>
                      <a:pt x="36" y="18"/>
                    </a:lnTo>
                    <a:lnTo>
                      <a:pt x="22" y="32"/>
                    </a:lnTo>
                    <a:lnTo>
                      <a:pt x="12" y="46"/>
                    </a:lnTo>
                    <a:lnTo>
                      <a:pt x="6" y="56"/>
                    </a:lnTo>
                    <a:lnTo>
                      <a:pt x="2" y="66"/>
                    </a:lnTo>
                    <a:lnTo>
                      <a:pt x="0" y="76"/>
                    </a:lnTo>
                    <a:lnTo>
                      <a:pt x="2" y="86"/>
                    </a:lnTo>
                    <a:lnTo>
                      <a:pt x="4" y="94"/>
                    </a:lnTo>
                    <a:lnTo>
                      <a:pt x="10" y="102"/>
                    </a:lnTo>
                    <a:lnTo>
                      <a:pt x="16" y="108"/>
                    </a:lnTo>
                    <a:lnTo>
                      <a:pt x="24" y="114"/>
                    </a:lnTo>
                    <a:lnTo>
                      <a:pt x="34" y="120"/>
                    </a:lnTo>
                    <a:lnTo>
                      <a:pt x="46" y="124"/>
                    </a:lnTo>
                    <a:lnTo>
                      <a:pt x="60" y="126"/>
                    </a:lnTo>
                    <a:lnTo>
                      <a:pt x="142" y="82"/>
                    </a:lnTo>
                    <a:lnTo>
                      <a:pt x="152" y="74"/>
                    </a:lnTo>
                    <a:lnTo>
                      <a:pt x="160" y="64"/>
                    </a:lnTo>
                    <a:lnTo>
                      <a:pt x="164" y="52"/>
                    </a:lnTo>
                    <a:lnTo>
                      <a:pt x="166" y="40"/>
                    </a:lnTo>
                    <a:lnTo>
                      <a:pt x="164" y="24"/>
                    </a:lnTo>
                    <a:lnTo>
                      <a:pt x="162" y="18"/>
                    </a:lnTo>
                    <a:lnTo>
                      <a:pt x="160" y="16"/>
                    </a:lnTo>
                    <a:lnTo>
                      <a:pt x="156" y="12"/>
                    </a:lnTo>
                    <a:lnTo>
                      <a:pt x="150" y="8"/>
                    </a:lnTo>
                    <a:lnTo>
                      <a:pt x="134" y="2"/>
                    </a:lnTo>
                    <a:lnTo>
                      <a:pt x="112" y="0"/>
                    </a:lnTo>
                    <a:lnTo>
                      <a:pt x="86" y="0"/>
                    </a:lnTo>
                    <a:close/>
                    <a:moveTo>
                      <a:pt x="66" y="72"/>
                    </a:moveTo>
                    <a:lnTo>
                      <a:pt x="66" y="72"/>
                    </a:lnTo>
                    <a:lnTo>
                      <a:pt x="66" y="62"/>
                    </a:lnTo>
                    <a:lnTo>
                      <a:pt x="70" y="56"/>
                    </a:lnTo>
                    <a:lnTo>
                      <a:pt x="78" y="52"/>
                    </a:lnTo>
                    <a:lnTo>
                      <a:pt x="86" y="50"/>
                    </a:lnTo>
                    <a:lnTo>
                      <a:pt x="94" y="52"/>
                    </a:lnTo>
                    <a:lnTo>
                      <a:pt x="98" y="54"/>
                    </a:lnTo>
                    <a:lnTo>
                      <a:pt x="102" y="60"/>
                    </a:lnTo>
                    <a:lnTo>
                      <a:pt x="104" y="68"/>
                    </a:lnTo>
                    <a:lnTo>
                      <a:pt x="104" y="78"/>
                    </a:lnTo>
                    <a:lnTo>
                      <a:pt x="100" y="84"/>
                    </a:lnTo>
                    <a:lnTo>
                      <a:pt x="94" y="88"/>
                    </a:lnTo>
                    <a:lnTo>
                      <a:pt x="86" y="90"/>
                    </a:lnTo>
                    <a:lnTo>
                      <a:pt x="78" y="88"/>
                    </a:lnTo>
                    <a:lnTo>
                      <a:pt x="68" y="84"/>
                    </a:lnTo>
                    <a:lnTo>
                      <a:pt x="66" y="80"/>
                    </a:lnTo>
                    <a:lnTo>
                      <a:pt x="66" y="72"/>
                    </a:lnTo>
                    <a:close/>
                  </a:path>
                </a:pathLst>
              </a:custGeom>
              <a:solidFill>
                <a:srgbClr val="7DAF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41" name="Freeform 23"/>
              <p:cNvSpPr>
                <a:spLocks/>
              </p:cNvSpPr>
              <p:nvPr/>
            </p:nvSpPr>
            <p:spPr bwMode="auto">
              <a:xfrm>
                <a:off x="7554902" y="3150488"/>
                <a:ext cx="29758" cy="31325"/>
              </a:xfrm>
              <a:custGeom>
                <a:avLst/>
                <a:gdLst>
                  <a:gd name="T0" fmla="*/ 20 w 38"/>
                  <a:gd name="T1" fmla="*/ 0 h 40"/>
                  <a:gd name="T2" fmla="*/ 20 w 38"/>
                  <a:gd name="T3" fmla="*/ 0 h 40"/>
                  <a:gd name="T4" fmla="*/ 12 w 38"/>
                  <a:gd name="T5" fmla="*/ 2 h 40"/>
                  <a:gd name="T6" fmla="*/ 4 w 38"/>
                  <a:gd name="T7" fmla="*/ 6 h 40"/>
                  <a:gd name="T8" fmla="*/ 0 w 38"/>
                  <a:gd name="T9" fmla="*/ 12 h 40"/>
                  <a:gd name="T10" fmla="*/ 0 w 38"/>
                  <a:gd name="T11" fmla="*/ 22 h 40"/>
                  <a:gd name="T12" fmla="*/ 0 w 38"/>
                  <a:gd name="T13" fmla="*/ 22 h 40"/>
                  <a:gd name="T14" fmla="*/ 0 w 38"/>
                  <a:gd name="T15" fmla="*/ 30 h 40"/>
                  <a:gd name="T16" fmla="*/ 2 w 38"/>
                  <a:gd name="T17" fmla="*/ 34 h 40"/>
                  <a:gd name="T18" fmla="*/ 2 w 38"/>
                  <a:gd name="T19" fmla="*/ 34 h 40"/>
                  <a:gd name="T20" fmla="*/ 12 w 38"/>
                  <a:gd name="T21" fmla="*/ 38 h 40"/>
                  <a:gd name="T22" fmla="*/ 20 w 38"/>
                  <a:gd name="T23" fmla="*/ 40 h 40"/>
                  <a:gd name="T24" fmla="*/ 20 w 38"/>
                  <a:gd name="T25" fmla="*/ 40 h 40"/>
                  <a:gd name="T26" fmla="*/ 28 w 38"/>
                  <a:gd name="T27" fmla="*/ 38 h 40"/>
                  <a:gd name="T28" fmla="*/ 34 w 38"/>
                  <a:gd name="T29" fmla="*/ 34 h 40"/>
                  <a:gd name="T30" fmla="*/ 38 w 38"/>
                  <a:gd name="T31" fmla="*/ 28 h 40"/>
                  <a:gd name="T32" fmla="*/ 38 w 38"/>
                  <a:gd name="T33" fmla="*/ 18 h 40"/>
                  <a:gd name="T34" fmla="*/ 38 w 38"/>
                  <a:gd name="T35" fmla="*/ 18 h 40"/>
                  <a:gd name="T36" fmla="*/ 36 w 38"/>
                  <a:gd name="T37" fmla="*/ 10 h 40"/>
                  <a:gd name="T38" fmla="*/ 32 w 38"/>
                  <a:gd name="T39" fmla="*/ 4 h 40"/>
                  <a:gd name="T40" fmla="*/ 28 w 38"/>
                  <a:gd name="T41" fmla="*/ 2 h 40"/>
                  <a:gd name="T42" fmla="*/ 20 w 38"/>
                  <a:gd name="T43" fmla="*/ 0 h 40"/>
                  <a:gd name="T44" fmla="*/ 20 w 38"/>
                  <a:gd name="T45" fmla="*/ 0 h 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"/>
                  <a:gd name="T70" fmla="*/ 0 h 40"/>
                  <a:gd name="T71" fmla="*/ 38 w 38"/>
                  <a:gd name="T72" fmla="*/ 40 h 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" h="40">
                    <a:moveTo>
                      <a:pt x="20" y="0"/>
                    </a:moveTo>
                    <a:lnTo>
                      <a:pt x="20" y="0"/>
                    </a:lnTo>
                    <a:lnTo>
                      <a:pt x="12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38" y="18"/>
                    </a:lnTo>
                    <a:lnTo>
                      <a:pt x="36" y="10"/>
                    </a:lnTo>
                    <a:lnTo>
                      <a:pt x="32" y="4"/>
                    </a:lnTo>
                    <a:lnTo>
                      <a:pt x="28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42" name="Freeform 24"/>
              <p:cNvSpPr>
                <a:spLocks/>
              </p:cNvSpPr>
              <p:nvPr/>
            </p:nvSpPr>
            <p:spPr bwMode="auto">
              <a:xfrm>
                <a:off x="7210332" y="2845074"/>
                <a:ext cx="263126" cy="253729"/>
              </a:xfrm>
              <a:custGeom>
                <a:avLst/>
                <a:gdLst>
                  <a:gd name="T0" fmla="*/ 130 w 336"/>
                  <a:gd name="T1" fmla="*/ 20 h 324"/>
                  <a:gd name="T2" fmla="*/ 112 w 336"/>
                  <a:gd name="T3" fmla="*/ 36 h 324"/>
                  <a:gd name="T4" fmla="*/ 110 w 336"/>
                  <a:gd name="T5" fmla="*/ 40 h 324"/>
                  <a:gd name="T6" fmla="*/ 114 w 336"/>
                  <a:gd name="T7" fmla="*/ 56 h 324"/>
                  <a:gd name="T8" fmla="*/ 138 w 336"/>
                  <a:gd name="T9" fmla="*/ 88 h 324"/>
                  <a:gd name="T10" fmla="*/ 160 w 336"/>
                  <a:gd name="T11" fmla="*/ 108 h 324"/>
                  <a:gd name="T12" fmla="*/ 208 w 336"/>
                  <a:gd name="T13" fmla="*/ 144 h 324"/>
                  <a:gd name="T14" fmla="*/ 206 w 336"/>
                  <a:gd name="T15" fmla="*/ 148 h 324"/>
                  <a:gd name="T16" fmla="*/ 190 w 336"/>
                  <a:gd name="T17" fmla="*/ 154 h 324"/>
                  <a:gd name="T18" fmla="*/ 176 w 336"/>
                  <a:gd name="T19" fmla="*/ 158 h 324"/>
                  <a:gd name="T20" fmla="*/ 104 w 336"/>
                  <a:gd name="T21" fmla="*/ 178 h 324"/>
                  <a:gd name="T22" fmla="*/ 80 w 336"/>
                  <a:gd name="T23" fmla="*/ 188 h 324"/>
                  <a:gd name="T24" fmla="*/ 40 w 336"/>
                  <a:gd name="T25" fmla="*/ 210 h 324"/>
                  <a:gd name="T26" fmla="*/ 14 w 336"/>
                  <a:gd name="T27" fmla="*/ 238 h 324"/>
                  <a:gd name="T28" fmla="*/ 2 w 336"/>
                  <a:gd name="T29" fmla="*/ 268 h 324"/>
                  <a:gd name="T30" fmla="*/ 0 w 336"/>
                  <a:gd name="T31" fmla="*/ 286 h 324"/>
                  <a:gd name="T32" fmla="*/ 4 w 336"/>
                  <a:gd name="T33" fmla="*/ 302 h 324"/>
                  <a:gd name="T34" fmla="*/ 18 w 336"/>
                  <a:gd name="T35" fmla="*/ 316 h 324"/>
                  <a:gd name="T36" fmla="*/ 24 w 336"/>
                  <a:gd name="T37" fmla="*/ 320 h 324"/>
                  <a:gd name="T38" fmla="*/ 40 w 336"/>
                  <a:gd name="T39" fmla="*/ 324 h 324"/>
                  <a:gd name="T40" fmla="*/ 66 w 336"/>
                  <a:gd name="T41" fmla="*/ 322 h 324"/>
                  <a:gd name="T42" fmla="*/ 88 w 336"/>
                  <a:gd name="T43" fmla="*/ 316 h 324"/>
                  <a:gd name="T44" fmla="*/ 92 w 336"/>
                  <a:gd name="T45" fmla="*/ 320 h 324"/>
                  <a:gd name="T46" fmla="*/ 124 w 336"/>
                  <a:gd name="T47" fmla="*/ 272 h 324"/>
                  <a:gd name="T48" fmla="*/ 160 w 336"/>
                  <a:gd name="T49" fmla="*/ 224 h 324"/>
                  <a:gd name="T50" fmla="*/ 202 w 336"/>
                  <a:gd name="T51" fmla="*/ 178 h 324"/>
                  <a:gd name="T52" fmla="*/ 244 w 336"/>
                  <a:gd name="T53" fmla="*/ 138 h 324"/>
                  <a:gd name="T54" fmla="*/ 290 w 336"/>
                  <a:gd name="T55" fmla="*/ 104 h 324"/>
                  <a:gd name="T56" fmla="*/ 336 w 336"/>
                  <a:gd name="T57" fmla="*/ 76 h 324"/>
                  <a:gd name="T58" fmla="*/ 330 w 336"/>
                  <a:gd name="T59" fmla="*/ 74 h 324"/>
                  <a:gd name="T60" fmla="*/ 326 w 336"/>
                  <a:gd name="T61" fmla="*/ 70 h 324"/>
                  <a:gd name="T62" fmla="*/ 312 w 336"/>
                  <a:gd name="T63" fmla="*/ 52 h 324"/>
                  <a:gd name="T64" fmla="*/ 294 w 336"/>
                  <a:gd name="T65" fmla="*/ 36 h 324"/>
                  <a:gd name="T66" fmla="*/ 272 w 336"/>
                  <a:gd name="T67" fmla="*/ 20 h 324"/>
                  <a:gd name="T68" fmla="*/ 248 w 336"/>
                  <a:gd name="T69" fmla="*/ 10 h 324"/>
                  <a:gd name="T70" fmla="*/ 220 w 336"/>
                  <a:gd name="T71" fmla="*/ 2 h 324"/>
                  <a:gd name="T72" fmla="*/ 188 w 336"/>
                  <a:gd name="T73" fmla="*/ 0 h 324"/>
                  <a:gd name="T74" fmla="*/ 156 w 336"/>
                  <a:gd name="T75" fmla="*/ 6 h 324"/>
                  <a:gd name="T76" fmla="*/ 130 w 336"/>
                  <a:gd name="T77" fmla="*/ 20 h 3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36"/>
                  <a:gd name="T118" fmla="*/ 0 h 324"/>
                  <a:gd name="T119" fmla="*/ 336 w 336"/>
                  <a:gd name="T120" fmla="*/ 324 h 3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36" h="324">
                    <a:moveTo>
                      <a:pt x="130" y="20"/>
                    </a:moveTo>
                    <a:lnTo>
                      <a:pt x="130" y="20"/>
                    </a:lnTo>
                    <a:lnTo>
                      <a:pt x="116" y="32"/>
                    </a:lnTo>
                    <a:lnTo>
                      <a:pt x="112" y="36"/>
                    </a:lnTo>
                    <a:lnTo>
                      <a:pt x="110" y="40"/>
                    </a:lnTo>
                    <a:lnTo>
                      <a:pt x="112" y="48"/>
                    </a:lnTo>
                    <a:lnTo>
                      <a:pt x="114" y="56"/>
                    </a:lnTo>
                    <a:lnTo>
                      <a:pt x="124" y="72"/>
                    </a:lnTo>
                    <a:lnTo>
                      <a:pt x="138" y="88"/>
                    </a:lnTo>
                    <a:lnTo>
                      <a:pt x="160" y="108"/>
                    </a:lnTo>
                    <a:lnTo>
                      <a:pt x="184" y="128"/>
                    </a:lnTo>
                    <a:lnTo>
                      <a:pt x="208" y="144"/>
                    </a:lnTo>
                    <a:lnTo>
                      <a:pt x="206" y="148"/>
                    </a:lnTo>
                    <a:lnTo>
                      <a:pt x="200" y="152"/>
                    </a:lnTo>
                    <a:lnTo>
                      <a:pt x="190" y="154"/>
                    </a:lnTo>
                    <a:lnTo>
                      <a:pt x="176" y="158"/>
                    </a:lnTo>
                    <a:lnTo>
                      <a:pt x="132" y="170"/>
                    </a:lnTo>
                    <a:lnTo>
                      <a:pt x="104" y="178"/>
                    </a:lnTo>
                    <a:lnTo>
                      <a:pt x="80" y="188"/>
                    </a:lnTo>
                    <a:lnTo>
                      <a:pt x="58" y="198"/>
                    </a:lnTo>
                    <a:lnTo>
                      <a:pt x="40" y="210"/>
                    </a:lnTo>
                    <a:lnTo>
                      <a:pt x="26" y="224"/>
                    </a:lnTo>
                    <a:lnTo>
                      <a:pt x="14" y="238"/>
                    </a:lnTo>
                    <a:lnTo>
                      <a:pt x="6" y="252"/>
                    </a:lnTo>
                    <a:lnTo>
                      <a:pt x="2" y="268"/>
                    </a:lnTo>
                    <a:lnTo>
                      <a:pt x="0" y="286"/>
                    </a:lnTo>
                    <a:lnTo>
                      <a:pt x="0" y="294"/>
                    </a:lnTo>
                    <a:lnTo>
                      <a:pt x="4" y="302"/>
                    </a:lnTo>
                    <a:lnTo>
                      <a:pt x="10" y="308"/>
                    </a:lnTo>
                    <a:lnTo>
                      <a:pt x="18" y="316"/>
                    </a:lnTo>
                    <a:lnTo>
                      <a:pt x="24" y="320"/>
                    </a:lnTo>
                    <a:lnTo>
                      <a:pt x="32" y="322"/>
                    </a:lnTo>
                    <a:lnTo>
                      <a:pt x="40" y="324"/>
                    </a:lnTo>
                    <a:lnTo>
                      <a:pt x="48" y="324"/>
                    </a:lnTo>
                    <a:lnTo>
                      <a:pt x="66" y="322"/>
                    </a:lnTo>
                    <a:lnTo>
                      <a:pt x="88" y="316"/>
                    </a:lnTo>
                    <a:lnTo>
                      <a:pt x="92" y="320"/>
                    </a:lnTo>
                    <a:lnTo>
                      <a:pt x="108" y="296"/>
                    </a:lnTo>
                    <a:lnTo>
                      <a:pt x="124" y="272"/>
                    </a:lnTo>
                    <a:lnTo>
                      <a:pt x="160" y="224"/>
                    </a:lnTo>
                    <a:lnTo>
                      <a:pt x="180" y="200"/>
                    </a:lnTo>
                    <a:lnTo>
                      <a:pt x="202" y="178"/>
                    </a:lnTo>
                    <a:lnTo>
                      <a:pt x="222" y="158"/>
                    </a:lnTo>
                    <a:lnTo>
                      <a:pt x="244" y="138"/>
                    </a:lnTo>
                    <a:lnTo>
                      <a:pt x="266" y="120"/>
                    </a:lnTo>
                    <a:lnTo>
                      <a:pt x="290" y="104"/>
                    </a:lnTo>
                    <a:lnTo>
                      <a:pt x="312" y="90"/>
                    </a:lnTo>
                    <a:lnTo>
                      <a:pt x="336" y="76"/>
                    </a:lnTo>
                    <a:lnTo>
                      <a:pt x="330" y="74"/>
                    </a:lnTo>
                    <a:lnTo>
                      <a:pt x="328" y="70"/>
                    </a:lnTo>
                    <a:lnTo>
                      <a:pt x="326" y="70"/>
                    </a:lnTo>
                    <a:lnTo>
                      <a:pt x="312" y="52"/>
                    </a:lnTo>
                    <a:lnTo>
                      <a:pt x="294" y="36"/>
                    </a:lnTo>
                    <a:lnTo>
                      <a:pt x="284" y="28"/>
                    </a:lnTo>
                    <a:lnTo>
                      <a:pt x="272" y="20"/>
                    </a:lnTo>
                    <a:lnTo>
                      <a:pt x="260" y="14"/>
                    </a:lnTo>
                    <a:lnTo>
                      <a:pt x="248" y="10"/>
                    </a:lnTo>
                    <a:lnTo>
                      <a:pt x="234" y="6"/>
                    </a:lnTo>
                    <a:lnTo>
                      <a:pt x="220" y="2"/>
                    </a:lnTo>
                    <a:lnTo>
                      <a:pt x="188" y="0"/>
                    </a:lnTo>
                    <a:lnTo>
                      <a:pt x="172" y="2"/>
                    </a:lnTo>
                    <a:lnTo>
                      <a:pt x="156" y="6"/>
                    </a:lnTo>
                    <a:lnTo>
                      <a:pt x="142" y="12"/>
                    </a:lnTo>
                    <a:lnTo>
                      <a:pt x="130" y="20"/>
                    </a:lnTo>
                    <a:close/>
                  </a:path>
                </a:pathLst>
              </a:custGeom>
              <a:solidFill>
                <a:srgbClr val="8878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43" name="Freeform 25"/>
              <p:cNvSpPr>
                <a:spLocks noEditPoints="1"/>
              </p:cNvSpPr>
              <p:nvPr/>
            </p:nvSpPr>
            <p:spPr bwMode="auto">
              <a:xfrm>
                <a:off x="7119491" y="2514600"/>
                <a:ext cx="1591286" cy="1318763"/>
              </a:xfrm>
              <a:custGeom>
                <a:avLst/>
                <a:gdLst>
                  <a:gd name="T0" fmla="*/ 1962 w 2032"/>
                  <a:gd name="T1" fmla="*/ 244 h 1684"/>
                  <a:gd name="T2" fmla="*/ 1438 w 2032"/>
                  <a:gd name="T3" fmla="*/ 206 h 1684"/>
                  <a:gd name="T4" fmla="*/ 1408 w 2032"/>
                  <a:gd name="T5" fmla="*/ 26 h 1684"/>
                  <a:gd name="T6" fmla="*/ 878 w 2032"/>
                  <a:gd name="T7" fmla="*/ 178 h 1684"/>
                  <a:gd name="T8" fmla="*/ 790 w 2032"/>
                  <a:gd name="T9" fmla="*/ 70 h 1684"/>
                  <a:gd name="T10" fmla="*/ 490 w 2032"/>
                  <a:gd name="T11" fmla="*/ 318 h 1684"/>
                  <a:gd name="T12" fmla="*/ 272 w 2032"/>
                  <a:gd name="T13" fmla="*/ 404 h 1684"/>
                  <a:gd name="T14" fmla="*/ 250 w 2032"/>
                  <a:gd name="T15" fmla="*/ 544 h 1684"/>
                  <a:gd name="T16" fmla="*/ 92 w 2032"/>
                  <a:gd name="T17" fmla="*/ 708 h 1684"/>
                  <a:gd name="T18" fmla="*/ 150 w 2032"/>
                  <a:gd name="T19" fmla="*/ 886 h 1684"/>
                  <a:gd name="T20" fmla="*/ 2 w 2032"/>
                  <a:gd name="T21" fmla="*/ 936 h 1684"/>
                  <a:gd name="T22" fmla="*/ 142 w 2032"/>
                  <a:gd name="T23" fmla="*/ 1156 h 1684"/>
                  <a:gd name="T24" fmla="*/ 216 w 2032"/>
                  <a:gd name="T25" fmla="*/ 1468 h 1684"/>
                  <a:gd name="T26" fmla="*/ 956 w 2032"/>
                  <a:gd name="T27" fmla="*/ 1684 h 1684"/>
                  <a:gd name="T28" fmla="*/ 1826 w 2032"/>
                  <a:gd name="T29" fmla="*/ 1454 h 1684"/>
                  <a:gd name="T30" fmla="*/ 1862 w 2032"/>
                  <a:gd name="T31" fmla="*/ 1162 h 1684"/>
                  <a:gd name="T32" fmla="*/ 2026 w 2032"/>
                  <a:gd name="T33" fmla="*/ 956 h 1684"/>
                  <a:gd name="T34" fmla="*/ 1892 w 2032"/>
                  <a:gd name="T35" fmla="*/ 872 h 1684"/>
                  <a:gd name="T36" fmla="*/ 2000 w 2032"/>
                  <a:gd name="T37" fmla="*/ 608 h 1684"/>
                  <a:gd name="T38" fmla="*/ 1942 w 2032"/>
                  <a:gd name="T39" fmla="*/ 274 h 1684"/>
                  <a:gd name="T40" fmla="*/ 1944 w 2032"/>
                  <a:gd name="T41" fmla="*/ 536 h 1684"/>
                  <a:gd name="T42" fmla="*/ 1830 w 2032"/>
                  <a:gd name="T43" fmla="*/ 564 h 1684"/>
                  <a:gd name="T44" fmla="*/ 1342 w 2032"/>
                  <a:gd name="T45" fmla="*/ 482 h 1684"/>
                  <a:gd name="T46" fmla="*/ 1056 w 2032"/>
                  <a:gd name="T47" fmla="*/ 720 h 1684"/>
                  <a:gd name="T48" fmla="*/ 922 w 2032"/>
                  <a:gd name="T49" fmla="*/ 566 h 1684"/>
                  <a:gd name="T50" fmla="*/ 638 w 2032"/>
                  <a:gd name="T51" fmla="*/ 442 h 1684"/>
                  <a:gd name="T52" fmla="*/ 574 w 2032"/>
                  <a:gd name="T53" fmla="*/ 222 h 1684"/>
                  <a:gd name="T54" fmla="*/ 794 w 2032"/>
                  <a:gd name="T55" fmla="*/ 128 h 1684"/>
                  <a:gd name="T56" fmla="*/ 1228 w 2032"/>
                  <a:gd name="T57" fmla="*/ 38 h 1684"/>
                  <a:gd name="T58" fmla="*/ 1354 w 2032"/>
                  <a:gd name="T59" fmla="*/ 148 h 1684"/>
                  <a:gd name="T60" fmla="*/ 1306 w 2032"/>
                  <a:gd name="T61" fmla="*/ 294 h 1684"/>
                  <a:gd name="T62" fmla="*/ 1854 w 2032"/>
                  <a:gd name="T63" fmla="*/ 220 h 1684"/>
                  <a:gd name="T64" fmla="*/ 1924 w 2032"/>
                  <a:gd name="T65" fmla="*/ 904 h 1684"/>
                  <a:gd name="T66" fmla="*/ 1934 w 2032"/>
                  <a:gd name="T67" fmla="*/ 1098 h 1684"/>
                  <a:gd name="T68" fmla="*/ 1782 w 2032"/>
                  <a:gd name="T69" fmla="*/ 1160 h 1684"/>
                  <a:gd name="T70" fmla="*/ 1818 w 2032"/>
                  <a:gd name="T71" fmla="*/ 1422 h 1684"/>
                  <a:gd name="T72" fmla="*/ 956 w 2032"/>
                  <a:gd name="T73" fmla="*/ 1650 h 1684"/>
                  <a:gd name="T74" fmla="*/ 216 w 2032"/>
                  <a:gd name="T75" fmla="*/ 1428 h 1684"/>
                  <a:gd name="T76" fmla="*/ 178 w 2032"/>
                  <a:gd name="T77" fmla="*/ 1144 h 1684"/>
                  <a:gd name="T78" fmla="*/ 132 w 2032"/>
                  <a:gd name="T79" fmla="*/ 1094 h 1684"/>
                  <a:gd name="T80" fmla="*/ 44 w 2032"/>
                  <a:gd name="T81" fmla="*/ 900 h 1684"/>
                  <a:gd name="T82" fmla="*/ 180 w 2032"/>
                  <a:gd name="T83" fmla="*/ 1008 h 1684"/>
                  <a:gd name="T84" fmla="*/ 540 w 2032"/>
                  <a:gd name="T85" fmla="*/ 1144 h 1684"/>
                  <a:gd name="T86" fmla="*/ 974 w 2032"/>
                  <a:gd name="T87" fmla="*/ 836 h 1684"/>
                  <a:gd name="T88" fmla="*/ 1154 w 2032"/>
                  <a:gd name="T89" fmla="*/ 998 h 1684"/>
                  <a:gd name="T90" fmla="*/ 1698 w 2032"/>
                  <a:gd name="T91" fmla="*/ 1098 h 1684"/>
                  <a:gd name="T92" fmla="*/ 1862 w 2032"/>
                  <a:gd name="T93" fmla="*/ 866 h 1684"/>
                  <a:gd name="T94" fmla="*/ 1576 w 2032"/>
                  <a:gd name="T95" fmla="*/ 1088 h 1684"/>
                  <a:gd name="T96" fmla="*/ 1132 w 2032"/>
                  <a:gd name="T97" fmla="*/ 924 h 1684"/>
                  <a:gd name="T98" fmla="*/ 1204 w 2032"/>
                  <a:gd name="T99" fmla="*/ 596 h 1684"/>
                  <a:gd name="T100" fmla="*/ 1648 w 2032"/>
                  <a:gd name="T101" fmla="*/ 482 h 1684"/>
                  <a:gd name="T102" fmla="*/ 1874 w 2032"/>
                  <a:gd name="T103" fmla="*/ 722 h 1684"/>
                  <a:gd name="T104" fmla="*/ 1028 w 2032"/>
                  <a:gd name="T105" fmla="*/ 736 h 1684"/>
                  <a:gd name="T106" fmla="*/ 1036 w 2032"/>
                  <a:gd name="T107" fmla="*/ 792 h 1684"/>
                  <a:gd name="T108" fmla="*/ 954 w 2032"/>
                  <a:gd name="T109" fmla="*/ 796 h 1684"/>
                  <a:gd name="T110" fmla="*/ 498 w 2032"/>
                  <a:gd name="T111" fmla="*/ 1122 h 1684"/>
                  <a:gd name="T112" fmla="*/ 172 w 2032"/>
                  <a:gd name="T113" fmla="*/ 898 h 1684"/>
                  <a:gd name="T114" fmla="*/ 466 w 2032"/>
                  <a:gd name="T115" fmla="*/ 508 h 1684"/>
                  <a:gd name="T116" fmla="*/ 858 w 2032"/>
                  <a:gd name="T117" fmla="*/ 536 h 1684"/>
                  <a:gd name="T118" fmla="*/ 336 w 2032"/>
                  <a:gd name="T119" fmla="*/ 424 h 1684"/>
                  <a:gd name="T120" fmla="*/ 360 w 2032"/>
                  <a:gd name="T121" fmla="*/ 560 h 1684"/>
                  <a:gd name="T122" fmla="*/ 134 w 2032"/>
                  <a:gd name="T123" fmla="*/ 738 h 1684"/>
                  <a:gd name="T124" fmla="*/ 306 w 2032"/>
                  <a:gd name="T125" fmla="*/ 576 h 168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32"/>
                  <a:gd name="T190" fmla="*/ 0 h 1684"/>
                  <a:gd name="T191" fmla="*/ 2032 w 2032"/>
                  <a:gd name="T192" fmla="*/ 1684 h 168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32" h="1684">
                    <a:moveTo>
                      <a:pt x="1798" y="418"/>
                    </a:moveTo>
                    <a:lnTo>
                      <a:pt x="1800" y="414"/>
                    </a:lnTo>
                    <a:lnTo>
                      <a:pt x="1830" y="398"/>
                    </a:lnTo>
                    <a:lnTo>
                      <a:pt x="1858" y="382"/>
                    </a:lnTo>
                    <a:lnTo>
                      <a:pt x="1886" y="364"/>
                    </a:lnTo>
                    <a:lnTo>
                      <a:pt x="1912" y="346"/>
                    </a:lnTo>
                    <a:lnTo>
                      <a:pt x="1938" y="324"/>
                    </a:lnTo>
                    <a:lnTo>
                      <a:pt x="1956" y="304"/>
                    </a:lnTo>
                    <a:lnTo>
                      <a:pt x="1964" y="294"/>
                    </a:lnTo>
                    <a:lnTo>
                      <a:pt x="1968" y="286"/>
                    </a:lnTo>
                    <a:lnTo>
                      <a:pt x="1970" y="278"/>
                    </a:lnTo>
                    <a:lnTo>
                      <a:pt x="1972" y="272"/>
                    </a:lnTo>
                    <a:lnTo>
                      <a:pt x="1970" y="262"/>
                    </a:lnTo>
                    <a:lnTo>
                      <a:pt x="1968" y="254"/>
                    </a:lnTo>
                    <a:lnTo>
                      <a:pt x="1962" y="244"/>
                    </a:lnTo>
                    <a:lnTo>
                      <a:pt x="1954" y="236"/>
                    </a:lnTo>
                    <a:lnTo>
                      <a:pt x="1946" y="228"/>
                    </a:lnTo>
                    <a:lnTo>
                      <a:pt x="1934" y="220"/>
                    </a:lnTo>
                    <a:lnTo>
                      <a:pt x="1904" y="206"/>
                    </a:lnTo>
                    <a:lnTo>
                      <a:pt x="1884" y="198"/>
                    </a:lnTo>
                    <a:lnTo>
                      <a:pt x="1864" y="190"/>
                    </a:lnTo>
                    <a:lnTo>
                      <a:pt x="1842" y="186"/>
                    </a:lnTo>
                    <a:lnTo>
                      <a:pt x="1820" y="180"/>
                    </a:lnTo>
                    <a:lnTo>
                      <a:pt x="1768" y="174"/>
                    </a:lnTo>
                    <a:lnTo>
                      <a:pt x="1714" y="172"/>
                    </a:lnTo>
                    <a:lnTo>
                      <a:pt x="1636" y="174"/>
                    </a:lnTo>
                    <a:lnTo>
                      <a:pt x="1566" y="180"/>
                    </a:lnTo>
                    <a:lnTo>
                      <a:pt x="1532" y="186"/>
                    </a:lnTo>
                    <a:lnTo>
                      <a:pt x="1500" y="192"/>
                    </a:lnTo>
                    <a:lnTo>
                      <a:pt x="1468" y="198"/>
                    </a:lnTo>
                    <a:lnTo>
                      <a:pt x="1438" y="206"/>
                    </a:lnTo>
                    <a:lnTo>
                      <a:pt x="1348" y="242"/>
                    </a:lnTo>
                    <a:lnTo>
                      <a:pt x="1288" y="260"/>
                    </a:lnTo>
                    <a:lnTo>
                      <a:pt x="1292" y="258"/>
                    </a:lnTo>
                    <a:lnTo>
                      <a:pt x="1380" y="162"/>
                    </a:lnTo>
                    <a:lnTo>
                      <a:pt x="1400" y="138"/>
                    </a:lnTo>
                    <a:lnTo>
                      <a:pt x="1416" y="114"/>
                    </a:lnTo>
                    <a:lnTo>
                      <a:pt x="1422" y="104"/>
                    </a:lnTo>
                    <a:lnTo>
                      <a:pt x="1426" y="94"/>
                    </a:lnTo>
                    <a:lnTo>
                      <a:pt x="1428" y="84"/>
                    </a:lnTo>
                    <a:lnTo>
                      <a:pt x="1428" y="74"/>
                    </a:lnTo>
                    <a:lnTo>
                      <a:pt x="1428" y="60"/>
                    </a:lnTo>
                    <a:lnTo>
                      <a:pt x="1424" y="48"/>
                    </a:lnTo>
                    <a:lnTo>
                      <a:pt x="1418" y="36"/>
                    </a:lnTo>
                    <a:lnTo>
                      <a:pt x="1408" y="26"/>
                    </a:lnTo>
                    <a:lnTo>
                      <a:pt x="1398" y="18"/>
                    </a:lnTo>
                    <a:lnTo>
                      <a:pt x="1384" y="10"/>
                    </a:lnTo>
                    <a:lnTo>
                      <a:pt x="1368" y="4"/>
                    </a:lnTo>
                    <a:lnTo>
                      <a:pt x="1350" y="0"/>
                    </a:lnTo>
                    <a:lnTo>
                      <a:pt x="1304" y="2"/>
                    </a:lnTo>
                    <a:lnTo>
                      <a:pt x="1260" y="8"/>
                    </a:lnTo>
                    <a:lnTo>
                      <a:pt x="1216" y="16"/>
                    </a:lnTo>
                    <a:lnTo>
                      <a:pt x="1172" y="26"/>
                    </a:lnTo>
                    <a:lnTo>
                      <a:pt x="1128" y="40"/>
                    </a:lnTo>
                    <a:lnTo>
                      <a:pt x="1086" y="56"/>
                    </a:lnTo>
                    <a:lnTo>
                      <a:pt x="1044" y="76"/>
                    </a:lnTo>
                    <a:lnTo>
                      <a:pt x="1002" y="98"/>
                    </a:lnTo>
                    <a:lnTo>
                      <a:pt x="972" y="114"/>
                    </a:lnTo>
                    <a:lnTo>
                      <a:pt x="942" y="134"/>
                    </a:lnTo>
                    <a:lnTo>
                      <a:pt x="910" y="154"/>
                    </a:lnTo>
                    <a:lnTo>
                      <a:pt x="878" y="178"/>
                    </a:lnTo>
                    <a:lnTo>
                      <a:pt x="782" y="250"/>
                    </a:lnTo>
                    <a:lnTo>
                      <a:pt x="806" y="182"/>
                    </a:lnTo>
                    <a:lnTo>
                      <a:pt x="812" y="162"/>
                    </a:lnTo>
                    <a:lnTo>
                      <a:pt x="816" y="144"/>
                    </a:lnTo>
                    <a:lnTo>
                      <a:pt x="818" y="128"/>
                    </a:lnTo>
                    <a:lnTo>
                      <a:pt x="818" y="112"/>
                    </a:lnTo>
                    <a:lnTo>
                      <a:pt x="820" y="102"/>
                    </a:lnTo>
                    <a:lnTo>
                      <a:pt x="818" y="94"/>
                    </a:lnTo>
                    <a:lnTo>
                      <a:pt x="816" y="86"/>
                    </a:lnTo>
                    <a:lnTo>
                      <a:pt x="812" y="80"/>
                    </a:lnTo>
                    <a:lnTo>
                      <a:pt x="808" y="74"/>
                    </a:lnTo>
                    <a:lnTo>
                      <a:pt x="800" y="72"/>
                    </a:lnTo>
                    <a:lnTo>
                      <a:pt x="790" y="70"/>
                    </a:lnTo>
                    <a:lnTo>
                      <a:pt x="780" y="68"/>
                    </a:lnTo>
                    <a:lnTo>
                      <a:pt x="764" y="70"/>
                    </a:lnTo>
                    <a:lnTo>
                      <a:pt x="746" y="72"/>
                    </a:lnTo>
                    <a:lnTo>
                      <a:pt x="730" y="74"/>
                    </a:lnTo>
                    <a:lnTo>
                      <a:pt x="712" y="80"/>
                    </a:lnTo>
                    <a:lnTo>
                      <a:pt x="696" y="86"/>
                    </a:lnTo>
                    <a:lnTo>
                      <a:pt x="680" y="94"/>
                    </a:lnTo>
                    <a:lnTo>
                      <a:pt x="664" y="104"/>
                    </a:lnTo>
                    <a:lnTo>
                      <a:pt x="648" y="114"/>
                    </a:lnTo>
                    <a:lnTo>
                      <a:pt x="632" y="126"/>
                    </a:lnTo>
                    <a:lnTo>
                      <a:pt x="616" y="140"/>
                    </a:lnTo>
                    <a:lnTo>
                      <a:pt x="586" y="172"/>
                    </a:lnTo>
                    <a:lnTo>
                      <a:pt x="556" y="210"/>
                    </a:lnTo>
                    <a:lnTo>
                      <a:pt x="526" y="254"/>
                    </a:lnTo>
                    <a:lnTo>
                      <a:pt x="508" y="284"/>
                    </a:lnTo>
                    <a:lnTo>
                      <a:pt x="490" y="318"/>
                    </a:lnTo>
                    <a:lnTo>
                      <a:pt x="474" y="352"/>
                    </a:lnTo>
                    <a:lnTo>
                      <a:pt x="460" y="386"/>
                    </a:lnTo>
                    <a:lnTo>
                      <a:pt x="444" y="428"/>
                    </a:lnTo>
                    <a:lnTo>
                      <a:pt x="440" y="444"/>
                    </a:lnTo>
                    <a:lnTo>
                      <a:pt x="438" y="456"/>
                    </a:lnTo>
                    <a:lnTo>
                      <a:pt x="426" y="446"/>
                    </a:lnTo>
                    <a:lnTo>
                      <a:pt x="414" y="436"/>
                    </a:lnTo>
                    <a:lnTo>
                      <a:pt x="402" y="428"/>
                    </a:lnTo>
                    <a:lnTo>
                      <a:pt x="390" y="420"/>
                    </a:lnTo>
                    <a:lnTo>
                      <a:pt x="376" y="416"/>
                    </a:lnTo>
                    <a:lnTo>
                      <a:pt x="362" y="410"/>
                    </a:lnTo>
                    <a:lnTo>
                      <a:pt x="332" y="404"/>
                    </a:lnTo>
                    <a:lnTo>
                      <a:pt x="298" y="402"/>
                    </a:lnTo>
                    <a:lnTo>
                      <a:pt x="272" y="404"/>
                    </a:lnTo>
                    <a:lnTo>
                      <a:pt x="260" y="406"/>
                    </a:lnTo>
                    <a:lnTo>
                      <a:pt x="250" y="410"/>
                    </a:lnTo>
                    <a:lnTo>
                      <a:pt x="242" y="414"/>
                    </a:lnTo>
                    <a:lnTo>
                      <a:pt x="232" y="420"/>
                    </a:lnTo>
                    <a:lnTo>
                      <a:pt x="226" y="428"/>
                    </a:lnTo>
                    <a:lnTo>
                      <a:pt x="218" y="434"/>
                    </a:lnTo>
                    <a:lnTo>
                      <a:pt x="214" y="444"/>
                    </a:lnTo>
                    <a:lnTo>
                      <a:pt x="210" y="454"/>
                    </a:lnTo>
                    <a:lnTo>
                      <a:pt x="206" y="464"/>
                    </a:lnTo>
                    <a:lnTo>
                      <a:pt x="206" y="474"/>
                    </a:lnTo>
                    <a:lnTo>
                      <a:pt x="208" y="484"/>
                    </a:lnTo>
                    <a:lnTo>
                      <a:pt x="212" y="494"/>
                    </a:lnTo>
                    <a:lnTo>
                      <a:pt x="218" y="506"/>
                    </a:lnTo>
                    <a:lnTo>
                      <a:pt x="228" y="520"/>
                    </a:lnTo>
                    <a:lnTo>
                      <a:pt x="250" y="544"/>
                    </a:lnTo>
                    <a:lnTo>
                      <a:pt x="260" y="552"/>
                    </a:lnTo>
                    <a:lnTo>
                      <a:pt x="268" y="558"/>
                    </a:lnTo>
                    <a:lnTo>
                      <a:pt x="248" y="562"/>
                    </a:lnTo>
                    <a:lnTo>
                      <a:pt x="228" y="568"/>
                    </a:lnTo>
                    <a:lnTo>
                      <a:pt x="210" y="576"/>
                    </a:lnTo>
                    <a:lnTo>
                      <a:pt x="192" y="584"/>
                    </a:lnTo>
                    <a:lnTo>
                      <a:pt x="176" y="592"/>
                    </a:lnTo>
                    <a:lnTo>
                      <a:pt x="160" y="604"/>
                    </a:lnTo>
                    <a:lnTo>
                      <a:pt x="146" y="614"/>
                    </a:lnTo>
                    <a:lnTo>
                      <a:pt x="134" y="628"/>
                    </a:lnTo>
                    <a:lnTo>
                      <a:pt x="116" y="648"/>
                    </a:lnTo>
                    <a:lnTo>
                      <a:pt x="102" y="670"/>
                    </a:lnTo>
                    <a:lnTo>
                      <a:pt x="94" y="690"/>
                    </a:lnTo>
                    <a:lnTo>
                      <a:pt x="94" y="698"/>
                    </a:lnTo>
                    <a:lnTo>
                      <a:pt x="92" y="708"/>
                    </a:lnTo>
                    <a:lnTo>
                      <a:pt x="96" y="724"/>
                    </a:lnTo>
                    <a:lnTo>
                      <a:pt x="102" y="736"/>
                    </a:lnTo>
                    <a:lnTo>
                      <a:pt x="108" y="746"/>
                    </a:lnTo>
                    <a:lnTo>
                      <a:pt x="116" y="756"/>
                    </a:lnTo>
                    <a:lnTo>
                      <a:pt x="124" y="762"/>
                    </a:lnTo>
                    <a:lnTo>
                      <a:pt x="134" y="766"/>
                    </a:lnTo>
                    <a:lnTo>
                      <a:pt x="144" y="770"/>
                    </a:lnTo>
                    <a:lnTo>
                      <a:pt x="156" y="770"/>
                    </a:lnTo>
                    <a:lnTo>
                      <a:pt x="176" y="770"/>
                    </a:lnTo>
                    <a:lnTo>
                      <a:pt x="194" y="768"/>
                    </a:lnTo>
                    <a:lnTo>
                      <a:pt x="180" y="794"/>
                    </a:lnTo>
                    <a:lnTo>
                      <a:pt x="168" y="822"/>
                    </a:lnTo>
                    <a:lnTo>
                      <a:pt x="160" y="846"/>
                    </a:lnTo>
                    <a:lnTo>
                      <a:pt x="152" y="868"/>
                    </a:lnTo>
                    <a:lnTo>
                      <a:pt x="150" y="886"/>
                    </a:lnTo>
                    <a:lnTo>
                      <a:pt x="136" y="874"/>
                    </a:lnTo>
                    <a:lnTo>
                      <a:pt x="118" y="864"/>
                    </a:lnTo>
                    <a:lnTo>
                      <a:pt x="100" y="860"/>
                    </a:lnTo>
                    <a:lnTo>
                      <a:pt x="78" y="858"/>
                    </a:lnTo>
                    <a:lnTo>
                      <a:pt x="66" y="858"/>
                    </a:lnTo>
                    <a:lnTo>
                      <a:pt x="56" y="860"/>
                    </a:lnTo>
                    <a:lnTo>
                      <a:pt x="48" y="864"/>
                    </a:lnTo>
                    <a:lnTo>
                      <a:pt x="40" y="868"/>
                    </a:lnTo>
                    <a:lnTo>
                      <a:pt x="32" y="874"/>
                    </a:lnTo>
                    <a:lnTo>
                      <a:pt x="24" y="882"/>
                    </a:lnTo>
                    <a:lnTo>
                      <a:pt x="18" y="890"/>
                    </a:lnTo>
                    <a:lnTo>
                      <a:pt x="12" y="900"/>
                    </a:lnTo>
                    <a:lnTo>
                      <a:pt x="8" y="912"/>
                    </a:lnTo>
                    <a:lnTo>
                      <a:pt x="4" y="924"/>
                    </a:lnTo>
                    <a:lnTo>
                      <a:pt x="2" y="936"/>
                    </a:lnTo>
                    <a:lnTo>
                      <a:pt x="0" y="948"/>
                    </a:lnTo>
                    <a:lnTo>
                      <a:pt x="2" y="976"/>
                    </a:lnTo>
                    <a:lnTo>
                      <a:pt x="4" y="992"/>
                    </a:lnTo>
                    <a:lnTo>
                      <a:pt x="8" y="1008"/>
                    </a:lnTo>
                    <a:lnTo>
                      <a:pt x="18" y="1036"/>
                    </a:lnTo>
                    <a:lnTo>
                      <a:pt x="30" y="1056"/>
                    </a:lnTo>
                    <a:lnTo>
                      <a:pt x="42" y="1074"/>
                    </a:lnTo>
                    <a:lnTo>
                      <a:pt x="58" y="1090"/>
                    </a:lnTo>
                    <a:lnTo>
                      <a:pt x="74" y="1102"/>
                    </a:lnTo>
                    <a:lnTo>
                      <a:pt x="92" y="1112"/>
                    </a:lnTo>
                    <a:lnTo>
                      <a:pt x="114" y="1118"/>
                    </a:lnTo>
                    <a:lnTo>
                      <a:pt x="136" y="1122"/>
                    </a:lnTo>
                    <a:lnTo>
                      <a:pt x="162" y="1124"/>
                    </a:lnTo>
                    <a:lnTo>
                      <a:pt x="152" y="1138"/>
                    </a:lnTo>
                    <a:lnTo>
                      <a:pt x="142" y="1156"/>
                    </a:lnTo>
                    <a:lnTo>
                      <a:pt x="128" y="1188"/>
                    </a:lnTo>
                    <a:lnTo>
                      <a:pt x="118" y="1218"/>
                    </a:lnTo>
                    <a:lnTo>
                      <a:pt x="112" y="1250"/>
                    </a:lnTo>
                    <a:lnTo>
                      <a:pt x="110" y="1282"/>
                    </a:lnTo>
                    <a:lnTo>
                      <a:pt x="110" y="1298"/>
                    </a:lnTo>
                    <a:lnTo>
                      <a:pt x="112" y="1314"/>
                    </a:lnTo>
                    <a:lnTo>
                      <a:pt x="118" y="1330"/>
                    </a:lnTo>
                    <a:lnTo>
                      <a:pt x="124" y="1348"/>
                    </a:lnTo>
                    <a:lnTo>
                      <a:pt x="130" y="1364"/>
                    </a:lnTo>
                    <a:lnTo>
                      <a:pt x="140" y="1382"/>
                    </a:lnTo>
                    <a:lnTo>
                      <a:pt x="152" y="1398"/>
                    </a:lnTo>
                    <a:lnTo>
                      <a:pt x="166" y="1416"/>
                    </a:lnTo>
                    <a:lnTo>
                      <a:pt x="180" y="1434"/>
                    </a:lnTo>
                    <a:lnTo>
                      <a:pt x="198" y="1452"/>
                    </a:lnTo>
                    <a:lnTo>
                      <a:pt x="216" y="1468"/>
                    </a:lnTo>
                    <a:lnTo>
                      <a:pt x="236" y="1484"/>
                    </a:lnTo>
                    <a:lnTo>
                      <a:pt x="256" y="1500"/>
                    </a:lnTo>
                    <a:lnTo>
                      <a:pt x="280" y="1516"/>
                    </a:lnTo>
                    <a:lnTo>
                      <a:pt x="330" y="1546"/>
                    </a:lnTo>
                    <a:lnTo>
                      <a:pt x="362" y="1564"/>
                    </a:lnTo>
                    <a:lnTo>
                      <a:pt x="394" y="1580"/>
                    </a:lnTo>
                    <a:lnTo>
                      <a:pt x="428" y="1594"/>
                    </a:lnTo>
                    <a:lnTo>
                      <a:pt x="462" y="1608"/>
                    </a:lnTo>
                    <a:lnTo>
                      <a:pt x="498" y="1620"/>
                    </a:lnTo>
                    <a:lnTo>
                      <a:pt x="536" y="1630"/>
                    </a:lnTo>
                    <a:lnTo>
                      <a:pt x="572" y="1640"/>
                    </a:lnTo>
                    <a:lnTo>
                      <a:pt x="612" y="1650"/>
                    </a:lnTo>
                    <a:lnTo>
                      <a:pt x="650" y="1658"/>
                    </a:lnTo>
                    <a:lnTo>
                      <a:pt x="692" y="1666"/>
                    </a:lnTo>
                    <a:lnTo>
                      <a:pt x="776" y="1676"/>
                    </a:lnTo>
                    <a:lnTo>
                      <a:pt x="864" y="1682"/>
                    </a:lnTo>
                    <a:lnTo>
                      <a:pt x="956" y="1684"/>
                    </a:lnTo>
                    <a:lnTo>
                      <a:pt x="1040" y="1682"/>
                    </a:lnTo>
                    <a:lnTo>
                      <a:pt x="1124" y="1678"/>
                    </a:lnTo>
                    <a:lnTo>
                      <a:pt x="1206" y="1668"/>
                    </a:lnTo>
                    <a:lnTo>
                      <a:pt x="1286" y="1656"/>
                    </a:lnTo>
                    <a:lnTo>
                      <a:pt x="1366" y="1642"/>
                    </a:lnTo>
                    <a:lnTo>
                      <a:pt x="1444" y="1622"/>
                    </a:lnTo>
                    <a:lnTo>
                      <a:pt x="1520" y="1600"/>
                    </a:lnTo>
                    <a:lnTo>
                      <a:pt x="1596" y="1574"/>
                    </a:lnTo>
                    <a:lnTo>
                      <a:pt x="1666" y="1548"/>
                    </a:lnTo>
                    <a:lnTo>
                      <a:pt x="1698" y="1532"/>
                    </a:lnTo>
                    <a:lnTo>
                      <a:pt x="1728" y="1518"/>
                    </a:lnTo>
                    <a:lnTo>
                      <a:pt x="1754" y="1502"/>
                    </a:lnTo>
                    <a:lnTo>
                      <a:pt x="1780" y="1488"/>
                    </a:lnTo>
                    <a:lnTo>
                      <a:pt x="1804" y="1472"/>
                    </a:lnTo>
                    <a:lnTo>
                      <a:pt x="1826" y="1454"/>
                    </a:lnTo>
                    <a:lnTo>
                      <a:pt x="1848" y="1436"/>
                    </a:lnTo>
                    <a:lnTo>
                      <a:pt x="1866" y="1418"/>
                    </a:lnTo>
                    <a:lnTo>
                      <a:pt x="1880" y="1400"/>
                    </a:lnTo>
                    <a:lnTo>
                      <a:pt x="1894" y="1382"/>
                    </a:lnTo>
                    <a:lnTo>
                      <a:pt x="1904" y="1362"/>
                    </a:lnTo>
                    <a:lnTo>
                      <a:pt x="1910" y="1344"/>
                    </a:lnTo>
                    <a:lnTo>
                      <a:pt x="1914" y="1326"/>
                    </a:lnTo>
                    <a:lnTo>
                      <a:pt x="1916" y="1306"/>
                    </a:lnTo>
                    <a:lnTo>
                      <a:pt x="1914" y="1284"/>
                    </a:lnTo>
                    <a:lnTo>
                      <a:pt x="1910" y="1262"/>
                    </a:lnTo>
                    <a:lnTo>
                      <a:pt x="1904" y="1240"/>
                    </a:lnTo>
                    <a:lnTo>
                      <a:pt x="1896" y="1218"/>
                    </a:lnTo>
                    <a:lnTo>
                      <a:pt x="1888" y="1202"/>
                    </a:lnTo>
                    <a:lnTo>
                      <a:pt x="1880" y="1186"/>
                    </a:lnTo>
                    <a:lnTo>
                      <a:pt x="1872" y="1174"/>
                    </a:lnTo>
                    <a:lnTo>
                      <a:pt x="1862" y="1162"/>
                    </a:lnTo>
                    <a:lnTo>
                      <a:pt x="1882" y="1158"/>
                    </a:lnTo>
                    <a:lnTo>
                      <a:pt x="1900" y="1154"/>
                    </a:lnTo>
                    <a:lnTo>
                      <a:pt x="1918" y="1146"/>
                    </a:lnTo>
                    <a:lnTo>
                      <a:pt x="1934" y="1138"/>
                    </a:lnTo>
                    <a:lnTo>
                      <a:pt x="1950" y="1126"/>
                    </a:lnTo>
                    <a:lnTo>
                      <a:pt x="1964" y="1114"/>
                    </a:lnTo>
                    <a:lnTo>
                      <a:pt x="1978" y="1100"/>
                    </a:lnTo>
                    <a:lnTo>
                      <a:pt x="1990" y="1086"/>
                    </a:lnTo>
                    <a:lnTo>
                      <a:pt x="2008" y="1058"/>
                    </a:lnTo>
                    <a:lnTo>
                      <a:pt x="2022" y="1032"/>
                    </a:lnTo>
                    <a:lnTo>
                      <a:pt x="2030" y="1008"/>
                    </a:lnTo>
                    <a:lnTo>
                      <a:pt x="2030" y="996"/>
                    </a:lnTo>
                    <a:lnTo>
                      <a:pt x="2032" y="984"/>
                    </a:lnTo>
                    <a:lnTo>
                      <a:pt x="2030" y="970"/>
                    </a:lnTo>
                    <a:lnTo>
                      <a:pt x="2026" y="956"/>
                    </a:lnTo>
                    <a:lnTo>
                      <a:pt x="2022" y="944"/>
                    </a:lnTo>
                    <a:lnTo>
                      <a:pt x="2016" y="930"/>
                    </a:lnTo>
                    <a:lnTo>
                      <a:pt x="2010" y="916"/>
                    </a:lnTo>
                    <a:lnTo>
                      <a:pt x="2002" y="906"/>
                    </a:lnTo>
                    <a:lnTo>
                      <a:pt x="1994" y="896"/>
                    </a:lnTo>
                    <a:lnTo>
                      <a:pt x="1984" y="888"/>
                    </a:lnTo>
                    <a:lnTo>
                      <a:pt x="1974" y="882"/>
                    </a:lnTo>
                    <a:lnTo>
                      <a:pt x="1962" y="878"/>
                    </a:lnTo>
                    <a:lnTo>
                      <a:pt x="1950" y="874"/>
                    </a:lnTo>
                    <a:lnTo>
                      <a:pt x="1938" y="874"/>
                    </a:lnTo>
                    <a:lnTo>
                      <a:pt x="1924" y="876"/>
                    </a:lnTo>
                    <a:lnTo>
                      <a:pt x="1910" y="878"/>
                    </a:lnTo>
                    <a:lnTo>
                      <a:pt x="1898" y="884"/>
                    </a:lnTo>
                    <a:lnTo>
                      <a:pt x="1886" y="894"/>
                    </a:lnTo>
                    <a:lnTo>
                      <a:pt x="1892" y="872"/>
                    </a:lnTo>
                    <a:lnTo>
                      <a:pt x="1898" y="852"/>
                    </a:lnTo>
                    <a:lnTo>
                      <a:pt x="1908" y="814"/>
                    </a:lnTo>
                    <a:lnTo>
                      <a:pt x="1910" y="788"/>
                    </a:lnTo>
                    <a:lnTo>
                      <a:pt x="1910" y="752"/>
                    </a:lnTo>
                    <a:lnTo>
                      <a:pt x="1904" y="718"/>
                    </a:lnTo>
                    <a:lnTo>
                      <a:pt x="1896" y="684"/>
                    </a:lnTo>
                    <a:lnTo>
                      <a:pt x="1882" y="650"/>
                    </a:lnTo>
                    <a:lnTo>
                      <a:pt x="1938" y="652"/>
                    </a:lnTo>
                    <a:lnTo>
                      <a:pt x="1954" y="650"/>
                    </a:lnTo>
                    <a:lnTo>
                      <a:pt x="1970" y="644"/>
                    </a:lnTo>
                    <a:lnTo>
                      <a:pt x="1982" y="634"/>
                    </a:lnTo>
                    <a:lnTo>
                      <a:pt x="1994" y="620"/>
                    </a:lnTo>
                    <a:lnTo>
                      <a:pt x="2000" y="608"/>
                    </a:lnTo>
                    <a:lnTo>
                      <a:pt x="2004" y="598"/>
                    </a:lnTo>
                    <a:lnTo>
                      <a:pt x="2006" y="586"/>
                    </a:lnTo>
                    <a:lnTo>
                      <a:pt x="2008" y="576"/>
                    </a:lnTo>
                    <a:lnTo>
                      <a:pt x="2006" y="566"/>
                    </a:lnTo>
                    <a:lnTo>
                      <a:pt x="2004" y="556"/>
                    </a:lnTo>
                    <a:lnTo>
                      <a:pt x="1998" y="548"/>
                    </a:lnTo>
                    <a:lnTo>
                      <a:pt x="1992" y="538"/>
                    </a:lnTo>
                    <a:lnTo>
                      <a:pt x="1984" y="528"/>
                    </a:lnTo>
                    <a:lnTo>
                      <a:pt x="1974" y="518"/>
                    </a:lnTo>
                    <a:lnTo>
                      <a:pt x="1946" y="496"/>
                    </a:lnTo>
                    <a:lnTo>
                      <a:pt x="1920" y="480"/>
                    </a:lnTo>
                    <a:lnTo>
                      <a:pt x="1886" y="460"/>
                    </a:lnTo>
                    <a:lnTo>
                      <a:pt x="1846" y="440"/>
                    </a:lnTo>
                    <a:lnTo>
                      <a:pt x="1798" y="418"/>
                    </a:lnTo>
                    <a:close/>
                    <a:moveTo>
                      <a:pt x="1942" y="274"/>
                    </a:moveTo>
                    <a:lnTo>
                      <a:pt x="1942" y="274"/>
                    </a:lnTo>
                    <a:lnTo>
                      <a:pt x="1940" y="278"/>
                    </a:lnTo>
                    <a:lnTo>
                      <a:pt x="1936" y="286"/>
                    </a:lnTo>
                    <a:lnTo>
                      <a:pt x="1928" y="294"/>
                    </a:lnTo>
                    <a:lnTo>
                      <a:pt x="1918" y="302"/>
                    </a:lnTo>
                    <a:lnTo>
                      <a:pt x="1888" y="324"/>
                    </a:lnTo>
                    <a:lnTo>
                      <a:pt x="1848" y="350"/>
                    </a:lnTo>
                    <a:lnTo>
                      <a:pt x="1808" y="374"/>
                    </a:lnTo>
                    <a:lnTo>
                      <a:pt x="1778" y="394"/>
                    </a:lnTo>
                    <a:lnTo>
                      <a:pt x="1760" y="410"/>
                    </a:lnTo>
                    <a:lnTo>
                      <a:pt x="1756" y="414"/>
                    </a:lnTo>
                    <a:lnTo>
                      <a:pt x="1754" y="418"/>
                    </a:lnTo>
                    <a:lnTo>
                      <a:pt x="1850" y="474"/>
                    </a:lnTo>
                    <a:lnTo>
                      <a:pt x="1888" y="498"/>
                    </a:lnTo>
                    <a:lnTo>
                      <a:pt x="1920" y="518"/>
                    </a:lnTo>
                    <a:lnTo>
                      <a:pt x="1944" y="536"/>
                    </a:lnTo>
                    <a:lnTo>
                      <a:pt x="1962" y="552"/>
                    </a:lnTo>
                    <a:lnTo>
                      <a:pt x="1972" y="566"/>
                    </a:lnTo>
                    <a:lnTo>
                      <a:pt x="1974" y="570"/>
                    </a:lnTo>
                    <a:lnTo>
                      <a:pt x="1974" y="576"/>
                    </a:lnTo>
                    <a:lnTo>
                      <a:pt x="1974" y="588"/>
                    </a:lnTo>
                    <a:lnTo>
                      <a:pt x="1970" y="596"/>
                    </a:lnTo>
                    <a:lnTo>
                      <a:pt x="1962" y="604"/>
                    </a:lnTo>
                    <a:lnTo>
                      <a:pt x="1954" y="610"/>
                    </a:lnTo>
                    <a:lnTo>
                      <a:pt x="1928" y="620"/>
                    </a:lnTo>
                    <a:lnTo>
                      <a:pt x="1906" y="628"/>
                    </a:lnTo>
                    <a:lnTo>
                      <a:pt x="1888" y="632"/>
                    </a:lnTo>
                    <a:lnTo>
                      <a:pt x="1874" y="634"/>
                    </a:lnTo>
                    <a:lnTo>
                      <a:pt x="1854" y="598"/>
                    </a:lnTo>
                    <a:lnTo>
                      <a:pt x="1844" y="582"/>
                    </a:lnTo>
                    <a:lnTo>
                      <a:pt x="1830" y="564"/>
                    </a:lnTo>
                    <a:lnTo>
                      <a:pt x="1804" y="536"/>
                    </a:lnTo>
                    <a:lnTo>
                      <a:pt x="1778" y="512"/>
                    </a:lnTo>
                    <a:lnTo>
                      <a:pt x="1748" y="490"/>
                    </a:lnTo>
                    <a:lnTo>
                      <a:pt x="1716" y="474"/>
                    </a:lnTo>
                    <a:lnTo>
                      <a:pt x="1682" y="460"/>
                    </a:lnTo>
                    <a:lnTo>
                      <a:pt x="1646" y="450"/>
                    </a:lnTo>
                    <a:lnTo>
                      <a:pt x="1608" y="444"/>
                    </a:lnTo>
                    <a:lnTo>
                      <a:pt x="1568" y="442"/>
                    </a:lnTo>
                    <a:lnTo>
                      <a:pt x="1538" y="444"/>
                    </a:lnTo>
                    <a:lnTo>
                      <a:pt x="1508" y="446"/>
                    </a:lnTo>
                    <a:lnTo>
                      <a:pt x="1478" y="448"/>
                    </a:lnTo>
                    <a:lnTo>
                      <a:pt x="1448" y="452"/>
                    </a:lnTo>
                    <a:lnTo>
                      <a:pt x="1420" y="458"/>
                    </a:lnTo>
                    <a:lnTo>
                      <a:pt x="1394" y="464"/>
                    </a:lnTo>
                    <a:lnTo>
                      <a:pt x="1368" y="472"/>
                    </a:lnTo>
                    <a:lnTo>
                      <a:pt x="1342" y="482"/>
                    </a:lnTo>
                    <a:lnTo>
                      <a:pt x="1318" y="492"/>
                    </a:lnTo>
                    <a:lnTo>
                      <a:pt x="1294" y="504"/>
                    </a:lnTo>
                    <a:lnTo>
                      <a:pt x="1270" y="516"/>
                    </a:lnTo>
                    <a:lnTo>
                      <a:pt x="1248" y="530"/>
                    </a:lnTo>
                    <a:lnTo>
                      <a:pt x="1228" y="546"/>
                    </a:lnTo>
                    <a:lnTo>
                      <a:pt x="1206" y="562"/>
                    </a:lnTo>
                    <a:lnTo>
                      <a:pt x="1186" y="580"/>
                    </a:lnTo>
                    <a:lnTo>
                      <a:pt x="1168" y="598"/>
                    </a:lnTo>
                    <a:lnTo>
                      <a:pt x="1144" y="624"/>
                    </a:lnTo>
                    <a:lnTo>
                      <a:pt x="1122" y="652"/>
                    </a:lnTo>
                    <a:lnTo>
                      <a:pt x="1104" y="682"/>
                    </a:lnTo>
                    <a:lnTo>
                      <a:pt x="1086" y="712"/>
                    </a:lnTo>
                    <a:lnTo>
                      <a:pt x="1076" y="732"/>
                    </a:lnTo>
                    <a:lnTo>
                      <a:pt x="1068" y="726"/>
                    </a:lnTo>
                    <a:lnTo>
                      <a:pt x="1056" y="720"/>
                    </a:lnTo>
                    <a:lnTo>
                      <a:pt x="1040" y="718"/>
                    </a:lnTo>
                    <a:lnTo>
                      <a:pt x="1024" y="718"/>
                    </a:lnTo>
                    <a:lnTo>
                      <a:pt x="1016" y="718"/>
                    </a:lnTo>
                    <a:lnTo>
                      <a:pt x="1008" y="720"/>
                    </a:lnTo>
                    <a:lnTo>
                      <a:pt x="994" y="728"/>
                    </a:lnTo>
                    <a:lnTo>
                      <a:pt x="982" y="736"/>
                    </a:lnTo>
                    <a:lnTo>
                      <a:pt x="980" y="740"/>
                    </a:lnTo>
                    <a:lnTo>
                      <a:pt x="978" y="746"/>
                    </a:lnTo>
                    <a:lnTo>
                      <a:pt x="974" y="708"/>
                    </a:lnTo>
                    <a:lnTo>
                      <a:pt x="966" y="674"/>
                    </a:lnTo>
                    <a:lnTo>
                      <a:pt x="956" y="638"/>
                    </a:lnTo>
                    <a:lnTo>
                      <a:pt x="942" y="606"/>
                    </a:lnTo>
                    <a:lnTo>
                      <a:pt x="932" y="586"/>
                    </a:lnTo>
                    <a:lnTo>
                      <a:pt x="922" y="566"/>
                    </a:lnTo>
                    <a:lnTo>
                      <a:pt x="910" y="550"/>
                    </a:lnTo>
                    <a:lnTo>
                      <a:pt x="898" y="534"/>
                    </a:lnTo>
                    <a:lnTo>
                      <a:pt x="884" y="518"/>
                    </a:lnTo>
                    <a:lnTo>
                      <a:pt x="868" y="504"/>
                    </a:lnTo>
                    <a:lnTo>
                      <a:pt x="854" y="492"/>
                    </a:lnTo>
                    <a:lnTo>
                      <a:pt x="836" y="482"/>
                    </a:lnTo>
                    <a:lnTo>
                      <a:pt x="818" y="472"/>
                    </a:lnTo>
                    <a:lnTo>
                      <a:pt x="800" y="464"/>
                    </a:lnTo>
                    <a:lnTo>
                      <a:pt x="780" y="456"/>
                    </a:lnTo>
                    <a:lnTo>
                      <a:pt x="760" y="450"/>
                    </a:lnTo>
                    <a:lnTo>
                      <a:pt x="738" y="446"/>
                    </a:lnTo>
                    <a:lnTo>
                      <a:pt x="716" y="442"/>
                    </a:lnTo>
                    <a:lnTo>
                      <a:pt x="692" y="442"/>
                    </a:lnTo>
                    <a:lnTo>
                      <a:pt x="668" y="440"/>
                    </a:lnTo>
                    <a:lnTo>
                      <a:pt x="644" y="442"/>
                    </a:lnTo>
                    <a:lnTo>
                      <a:pt x="638" y="442"/>
                    </a:lnTo>
                    <a:lnTo>
                      <a:pt x="592" y="448"/>
                    </a:lnTo>
                    <a:lnTo>
                      <a:pt x="548" y="458"/>
                    </a:lnTo>
                    <a:lnTo>
                      <a:pt x="504" y="472"/>
                    </a:lnTo>
                    <a:lnTo>
                      <a:pt x="462" y="492"/>
                    </a:lnTo>
                    <a:lnTo>
                      <a:pt x="456" y="478"/>
                    </a:lnTo>
                    <a:lnTo>
                      <a:pt x="454" y="470"/>
                    </a:lnTo>
                    <a:lnTo>
                      <a:pt x="456" y="456"/>
                    </a:lnTo>
                    <a:lnTo>
                      <a:pt x="460" y="438"/>
                    </a:lnTo>
                    <a:lnTo>
                      <a:pt x="478" y="390"/>
                    </a:lnTo>
                    <a:lnTo>
                      <a:pt x="494" y="356"/>
                    </a:lnTo>
                    <a:lnTo>
                      <a:pt x="510" y="324"/>
                    </a:lnTo>
                    <a:lnTo>
                      <a:pt x="526" y="292"/>
                    </a:lnTo>
                    <a:lnTo>
                      <a:pt x="546" y="262"/>
                    </a:lnTo>
                    <a:lnTo>
                      <a:pt x="574" y="222"/>
                    </a:lnTo>
                    <a:lnTo>
                      <a:pt x="602" y="186"/>
                    </a:lnTo>
                    <a:lnTo>
                      <a:pt x="630" y="158"/>
                    </a:lnTo>
                    <a:lnTo>
                      <a:pt x="658" y="134"/>
                    </a:lnTo>
                    <a:lnTo>
                      <a:pt x="688" y="116"/>
                    </a:lnTo>
                    <a:lnTo>
                      <a:pt x="702" y="108"/>
                    </a:lnTo>
                    <a:lnTo>
                      <a:pt x="716" y="102"/>
                    </a:lnTo>
                    <a:lnTo>
                      <a:pt x="732" y="98"/>
                    </a:lnTo>
                    <a:lnTo>
                      <a:pt x="746" y="94"/>
                    </a:lnTo>
                    <a:lnTo>
                      <a:pt x="762" y="92"/>
                    </a:lnTo>
                    <a:lnTo>
                      <a:pt x="776" y="92"/>
                    </a:lnTo>
                    <a:lnTo>
                      <a:pt x="788" y="94"/>
                    </a:lnTo>
                    <a:lnTo>
                      <a:pt x="792" y="94"/>
                    </a:lnTo>
                    <a:lnTo>
                      <a:pt x="794" y="98"/>
                    </a:lnTo>
                    <a:lnTo>
                      <a:pt x="794" y="112"/>
                    </a:lnTo>
                    <a:lnTo>
                      <a:pt x="794" y="128"/>
                    </a:lnTo>
                    <a:lnTo>
                      <a:pt x="792" y="146"/>
                    </a:lnTo>
                    <a:lnTo>
                      <a:pt x="786" y="164"/>
                    </a:lnTo>
                    <a:lnTo>
                      <a:pt x="780" y="184"/>
                    </a:lnTo>
                    <a:lnTo>
                      <a:pt x="762" y="230"/>
                    </a:lnTo>
                    <a:lnTo>
                      <a:pt x="738" y="284"/>
                    </a:lnTo>
                    <a:lnTo>
                      <a:pt x="738" y="294"/>
                    </a:lnTo>
                    <a:lnTo>
                      <a:pt x="758" y="294"/>
                    </a:lnTo>
                    <a:lnTo>
                      <a:pt x="974" y="146"/>
                    </a:lnTo>
                    <a:lnTo>
                      <a:pt x="1008" y="124"/>
                    </a:lnTo>
                    <a:lnTo>
                      <a:pt x="1046" y="104"/>
                    </a:lnTo>
                    <a:lnTo>
                      <a:pt x="1086" y="86"/>
                    </a:lnTo>
                    <a:lnTo>
                      <a:pt x="1128" y="70"/>
                    </a:lnTo>
                    <a:lnTo>
                      <a:pt x="1180" y="52"/>
                    </a:lnTo>
                    <a:lnTo>
                      <a:pt x="1228" y="38"/>
                    </a:lnTo>
                    <a:lnTo>
                      <a:pt x="1274" y="32"/>
                    </a:lnTo>
                    <a:lnTo>
                      <a:pt x="1296" y="30"/>
                    </a:lnTo>
                    <a:lnTo>
                      <a:pt x="1316" y="28"/>
                    </a:lnTo>
                    <a:lnTo>
                      <a:pt x="1336" y="30"/>
                    </a:lnTo>
                    <a:lnTo>
                      <a:pt x="1352" y="32"/>
                    </a:lnTo>
                    <a:lnTo>
                      <a:pt x="1368" y="34"/>
                    </a:lnTo>
                    <a:lnTo>
                      <a:pt x="1380" y="40"/>
                    </a:lnTo>
                    <a:lnTo>
                      <a:pt x="1388" y="46"/>
                    </a:lnTo>
                    <a:lnTo>
                      <a:pt x="1396" y="54"/>
                    </a:lnTo>
                    <a:lnTo>
                      <a:pt x="1400" y="62"/>
                    </a:lnTo>
                    <a:lnTo>
                      <a:pt x="1400" y="74"/>
                    </a:lnTo>
                    <a:lnTo>
                      <a:pt x="1400" y="82"/>
                    </a:lnTo>
                    <a:lnTo>
                      <a:pt x="1396" y="92"/>
                    </a:lnTo>
                    <a:lnTo>
                      <a:pt x="1388" y="104"/>
                    </a:lnTo>
                    <a:lnTo>
                      <a:pt x="1380" y="116"/>
                    </a:lnTo>
                    <a:lnTo>
                      <a:pt x="1354" y="148"/>
                    </a:lnTo>
                    <a:lnTo>
                      <a:pt x="1320" y="186"/>
                    </a:lnTo>
                    <a:lnTo>
                      <a:pt x="1284" y="224"/>
                    </a:lnTo>
                    <a:lnTo>
                      <a:pt x="1260" y="252"/>
                    </a:lnTo>
                    <a:lnTo>
                      <a:pt x="1244" y="272"/>
                    </a:lnTo>
                    <a:lnTo>
                      <a:pt x="1240" y="278"/>
                    </a:lnTo>
                    <a:lnTo>
                      <a:pt x="1240" y="282"/>
                    </a:lnTo>
                    <a:lnTo>
                      <a:pt x="1240" y="294"/>
                    </a:lnTo>
                    <a:lnTo>
                      <a:pt x="1244" y="296"/>
                    </a:lnTo>
                    <a:lnTo>
                      <a:pt x="1248" y="300"/>
                    </a:lnTo>
                    <a:lnTo>
                      <a:pt x="1256" y="302"/>
                    </a:lnTo>
                    <a:lnTo>
                      <a:pt x="1264" y="302"/>
                    </a:lnTo>
                    <a:lnTo>
                      <a:pt x="1276" y="302"/>
                    </a:lnTo>
                    <a:lnTo>
                      <a:pt x="1290" y="298"/>
                    </a:lnTo>
                    <a:lnTo>
                      <a:pt x="1306" y="294"/>
                    </a:lnTo>
                    <a:lnTo>
                      <a:pt x="1322" y="286"/>
                    </a:lnTo>
                    <a:lnTo>
                      <a:pt x="1398" y="254"/>
                    </a:lnTo>
                    <a:lnTo>
                      <a:pt x="1428" y="242"/>
                    </a:lnTo>
                    <a:lnTo>
                      <a:pt x="1462" y="232"/>
                    </a:lnTo>
                    <a:lnTo>
                      <a:pt x="1500" y="224"/>
                    </a:lnTo>
                    <a:lnTo>
                      <a:pt x="1538" y="216"/>
                    </a:lnTo>
                    <a:lnTo>
                      <a:pt x="1578" y="210"/>
                    </a:lnTo>
                    <a:lnTo>
                      <a:pt x="1620" y="206"/>
                    </a:lnTo>
                    <a:lnTo>
                      <a:pt x="1666" y="204"/>
                    </a:lnTo>
                    <a:lnTo>
                      <a:pt x="1714" y="204"/>
                    </a:lnTo>
                    <a:lnTo>
                      <a:pt x="1750" y="204"/>
                    </a:lnTo>
                    <a:lnTo>
                      <a:pt x="1784" y="208"/>
                    </a:lnTo>
                    <a:lnTo>
                      <a:pt x="1820" y="214"/>
                    </a:lnTo>
                    <a:lnTo>
                      <a:pt x="1854" y="220"/>
                    </a:lnTo>
                    <a:lnTo>
                      <a:pt x="1892" y="232"/>
                    </a:lnTo>
                    <a:lnTo>
                      <a:pt x="1908" y="238"/>
                    </a:lnTo>
                    <a:lnTo>
                      <a:pt x="1920" y="244"/>
                    </a:lnTo>
                    <a:lnTo>
                      <a:pt x="1930" y="250"/>
                    </a:lnTo>
                    <a:lnTo>
                      <a:pt x="1936" y="258"/>
                    </a:lnTo>
                    <a:lnTo>
                      <a:pt x="1940" y="266"/>
                    </a:lnTo>
                    <a:lnTo>
                      <a:pt x="1942" y="274"/>
                    </a:lnTo>
                    <a:close/>
                    <a:moveTo>
                      <a:pt x="1858" y="950"/>
                    </a:moveTo>
                    <a:lnTo>
                      <a:pt x="1858" y="950"/>
                    </a:lnTo>
                    <a:lnTo>
                      <a:pt x="1868" y="942"/>
                    </a:lnTo>
                    <a:lnTo>
                      <a:pt x="1886" y="924"/>
                    </a:lnTo>
                    <a:lnTo>
                      <a:pt x="1898" y="914"/>
                    </a:lnTo>
                    <a:lnTo>
                      <a:pt x="1912" y="908"/>
                    </a:lnTo>
                    <a:lnTo>
                      <a:pt x="1924" y="904"/>
                    </a:lnTo>
                    <a:lnTo>
                      <a:pt x="1938" y="902"/>
                    </a:lnTo>
                    <a:lnTo>
                      <a:pt x="1954" y="904"/>
                    </a:lnTo>
                    <a:lnTo>
                      <a:pt x="1968" y="910"/>
                    </a:lnTo>
                    <a:lnTo>
                      <a:pt x="1980" y="922"/>
                    </a:lnTo>
                    <a:lnTo>
                      <a:pt x="1990" y="936"/>
                    </a:lnTo>
                    <a:lnTo>
                      <a:pt x="1996" y="948"/>
                    </a:lnTo>
                    <a:lnTo>
                      <a:pt x="2000" y="960"/>
                    </a:lnTo>
                    <a:lnTo>
                      <a:pt x="2002" y="972"/>
                    </a:lnTo>
                    <a:lnTo>
                      <a:pt x="2002" y="984"/>
                    </a:lnTo>
                    <a:lnTo>
                      <a:pt x="2000" y="1008"/>
                    </a:lnTo>
                    <a:lnTo>
                      <a:pt x="1996" y="1028"/>
                    </a:lnTo>
                    <a:lnTo>
                      <a:pt x="1986" y="1048"/>
                    </a:lnTo>
                    <a:lnTo>
                      <a:pt x="1972" y="1066"/>
                    </a:lnTo>
                    <a:lnTo>
                      <a:pt x="1956" y="1082"/>
                    </a:lnTo>
                    <a:lnTo>
                      <a:pt x="1934" y="1098"/>
                    </a:lnTo>
                    <a:lnTo>
                      <a:pt x="1910" y="1110"/>
                    </a:lnTo>
                    <a:lnTo>
                      <a:pt x="1882" y="1122"/>
                    </a:lnTo>
                    <a:lnTo>
                      <a:pt x="1854" y="1130"/>
                    </a:lnTo>
                    <a:lnTo>
                      <a:pt x="1824" y="1136"/>
                    </a:lnTo>
                    <a:lnTo>
                      <a:pt x="1806" y="1132"/>
                    </a:lnTo>
                    <a:lnTo>
                      <a:pt x="1786" y="1130"/>
                    </a:lnTo>
                    <a:lnTo>
                      <a:pt x="1764" y="1132"/>
                    </a:lnTo>
                    <a:lnTo>
                      <a:pt x="1764" y="1142"/>
                    </a:lnTo>
                    <a:lnTo>
                      <a:pt x="1760" y="1142"/>
                    </a:lnTo>
                    <a:lnTo>
                      <a:pt x="1760" y="1146"/>
                    </a:lnTo>
                    <a:lnTo>
                      <a:pt x="1762" y="1150"/>
                    </a:lnTo>
                    <a:lnTo>
                      <a:pt x="1770" y="1156"/>
                    </a:lnTo>
                    <a:lnTo>
                      <a:pt x="1782" y="1160"/>
                    </a:lnTo>
                    <a:lnTo>
                      <a:pt x="1798" y="1164"/>
                    </a:lnTo>
                    <a:lnTo>
                      <a:pt x="1818" y="1180"/>
                    </a:lnTo>
                    <a:lnTo>
                      <a:pt x="1836" y="1196"/>
                    </a:lnTo>
                    <a:lnTo>
                      <a:pt x="1850" y="1212"/>
                    </a:lnTo>
                    <a:lnTo>
                      <a:pt x="1862" y="1230"/>
                    </a:lnTo>
                    <a:lnTo>
                      <a:pt x="1872" y="1248"/>
                    </a:lnTo>
                    <a:lnTo>
                      <a:pt x="1878" y="1266"/>
                    </a:lnTo>
                    <a:lnTo>
                      <a:pt x="1882" y="1286"/>
                    </a:lnTo>
                    <a:lnTo>
                      <a:pt x="1884" y="1306"/>
                    </a:lnTo>
                    <a:lnTo>
                      <a:pt x="1882" y="1322"/>
                    </a:lnTo>
                    <a:lnTo>
                      <a:pt x="1878" y="1338"/>
                    </a:lnTo>
                    <a:lnTo>
                      <a:pt x="1872" y="1356"/>
                    </a:lnTo>
                    <a:lnTo>
                      <a:pt x="1862" y="1372"/>
                    </a:lnTo>
                    <a:lnTo>
                      <a:pt x="1850" y="1388"/>
                    </a:lnTo>
                    <a:lnTo>
                      <a:pt x="1836" y="1404"/>
                    </a:lnTo>
                    <a:lnTo>
                      <a:pt x="1818" y="1422"/>
                    </a:lnTo>
                    <a:lnTo>
                      <a:pt x="1798" y="1438"/>
                    </a:lnTo>
                    <a:lnTo>
                      <a:pt x="1776" y="1452"/>
                    </a:lnTo>
                    <a:lnTo>
                      <a:pt x="1754" y="1468"/>
                    </a:lnTo>
                    <a:lnTo>
                      <a:pt x="1728" y="1482"/>
                    </a:lnTo>
                    <a:lnTo>
                      <a:pt x="1702" y="1496"/>
                    </a:lnTo>
                    <a:lnTo>
                      <a:pt x="1642" y="1522"/>
                    </a:lnTo>
                    <a:lnTo>
                      <a:pt x="1576" y="1548"/>
                    </a:lnTo>
                    <a:lnTo>
                      <a:pt x="1502" y="1572"/>
                    </a:lnTo>
                    <a:lnTo>
                      <a:pt x="1426" y="1592"/>
                    </a:lnTo>
                    <a:lnTo>
                      <a:pt x="1350" y="1610"/>
                    </a:lnTo>
                    <a:lnTo>
                      <a:pt x="1274" y="1624"/>
                    </a:lnTo>
                    <a:lnTo>
                      <a:pt x="1196" y="1636"/>
                    </a:lnTo>
                    <a:lnTo>
                      <a:pt x="1116" y="1644"/>
                    </a:lnTo>
                    <a:lnTo>
                      <a:pt x="1036" y="1650"/>
                    </a:lnTo>
                    <a:lnTo>
                      <a:pt x="956" y="1650"/>
                    </a:lnTo>
                    <a:lnTo>
                      <a:pt x="864" y="1648"/>
                    </a:lnTo>
                    <a:lnTo>
                      <a:pt x="776" y="1642"/>
                    </a:lnTo>
                    <a:lnTo>
                      <a:pt x="694" y="1632"/>
                    </a:lnTo>
                    <a:lnTo>
                      <a:pt x="616" y="1618"/>
                    </a:lnTo>
                    <a:lnTo>
                      <a:pt x="578" y="1610"/>
                    </a:lnTo>
                    <a:lnTo>
                      <a:pt x="542" y="1600"/>
                    </a:lnTo>
                    <a:lnTo>
                      <a:pt x="506" y="1590"/>
                    </a:lnTo>
                    <a:lnTo>
                      <a:pt x="472" y="1578"/>
                    </a:lnTo>
                    <a:lnTo>
                      <a:pt x="438" y="1566"/>
                    </a:lnTo>
                    <a:lnTo>
                      <a:pt x="406" y="1552"/>
                    </a:lnTo>
                    <a:lnTo>
                      <a:pt x="374" y="1536"/>
                    </a:lnTo>
                    <a:lnTo>
                      <a:pt x="344" y="1522"/>
                    </a:lnTo>
                    <a:lnTo>
                      <a:pt x="296" y="1492"/>
                    </a:lnTo>
                    <a:lnTo>
                      <a:pt x="274" y="1476"/>
                    </a:lnTo>
                    <a:lnTo>
                      <a:pt x="254" y="1462"/>
                    </a:lnTo>
                    <a:lnTo>
                      <a:pt x="234" y="1444"/>
                    </a:lnTo>
                    <a:lnTo>
                      <a:pt x="216" y="1428"/>
                    </a:lnTo>
                    <a:lnTo>
                      <a:pt x="200" y="1410"/>
                    </a:lnTo>
                    <a:lnTo>
                      <a:pt x="186" y="1394"/>
                    </a:lnTo>
                    <a:lnTo>
                      <a:pt x="174" y="1376"/>
                    </a:lnTo>
                    <a:lnTo>
                      <a:pt x="162" y="1358"/>
                    </a:lnTo>
                    <a:lnTo>
                      <a:pt x="152" y="1342"/>
                    </a:lnTo>
                    <a:lnTo>
                      <a:pt x="146" y="1324"/>
                    </a:lnTo>
                    <a:lnTo>
                      <a:pt x="140" y="1306"/>
                    </a:lnTo>
                    <a:lnTo>
                      <a:pt x="136" y="1290"/>
                    </a:lnTo>
                    <a:lnTo>
                      <a:pt x="132" y="1272"/>
                    </a:lnTo>
                    <a:lnTo>
                      <a:pt x="132" y="1254"/>
                    </a:lnTo>
                    <a:lnTo>
                      <a:pt x="134" y="1234"/>
                    </a:lnTo>
                    <a:lnTo>
                      <a:pt x="138" y="1212"/>
                    </a:lnTo>
                    <a:lnTo>
                      <a:pt x="148" y="1190"/>
                    </a:lnTo>
                    <a:lnTo>
                      <a:pt x="162" y="1168"/>
                    </a:lnTo>
                    <a:lnTo>
                      <a:pt x="178" y="1144"/>
                    </a:lnTo>
                    <a:lnTo>
                      <a:pt x="198" y="1122"/>
                    </a:lnTo>
                    <a:lnTo>
                      <a:pt x="220" y="1106"/>
                    </a:lnTo>
                    <a:lnTo>
                      <a:pt x="244" y="1092"/>
                    </a:lnTo>
                    <a:lnTo>
                      <a:pt x="242" y="1090"/>
                    </a:lnTo>
                    <a:lnTo>
                      <a:pt x="240" y="1088"/>
                    </a:lnTo>
                    <a:lnTo>
                      <a:pt x="230" y="1086"/>
                    </a:lnTo>
                    <a:lnTo>
                      <a:pt x="222" y="1086"/>
                    </a:lnTo>
                    <a:lnTo>
                      <a:pt x="214" y="1082"/>
                    </a:lnTo>
                    <a:lnTo>
                      <a:pt x="204" y="1080"/>
                    </a:lnTo>
                    <a:lnTo>
                      <a:pt x="192" y="1086"/>
                    </a:lnTo>
                    <a:lnTo>
                      <a:pt x="176" y="1090"/>
                    </a:lnTo>
                    <a:lnTo>
                      <a:pt x="156" y="1092"/>
                    </a:lnTo>
                    <a:lnTo>
                      <a:pt x="132" y="1094"/>
                    </a:lnTo>
                    <a:lnTo>
                      <a:pt x="116" y="1092"/>
                    </a:lnTo>
                    <a:lnTo>
                      <a:pt x="102" y="1088"/>
                    </a:lnTo>
                    <a:lnTo>
                      <a:pt x="90" y="1084"/>
                    </a:lnTo>
                    <a:lnTo>
                      <a:pt x="78" y="1076"/>
                    </a:lnTo>
                    <a:lnTo>
                      <a:pt x="66" y="1066"/>
                    </a:lnTo>
                    <a:lnTo>
                      <a:pt x="56" y="1054"/>
                    </a:lnTo>
                    <a:lnTo>
                      <a:pt x="48" y="1040"/>
                    </a:lnTo>
                    <a:lnTo>
                      <a:pt x="40" y="1024"/>
                    </a:lnTo>
                    <a:lnTo>
                      <a:pt x="34" y="1004"/>
                    </a:lnTo>
                    <a:lnTo>
                      <a:pt x="28" y="986"/>
                    </a:lnTo>
                    <a:lnTo>
                      <a:pt x="26" y="966"/>
                    </a:lnTo>
                    <a:lnTo>
                      <a:pt x="24" y="948"/>
                    </a:lnTo>
                    <a:lnTo>
                      <a:pt x="32" y="914"/>
                    </a:lnTo>
                    <a:lnTo>
                      <a:pt x="38" y="906"/>
                    </a:lnTo>
                    <a:lnTo>
                      <a:pt x="44" y="900"/>
                    </a:lnTo>
                    <a:lnTo>
                      <a:pt x="50" y="894"/>
                    </a:lnTo>
                    <a:lnTo>
                      <a:pt x="58" y="890"/>
                    </a:lnTo>
                    <a:lnTo>
                      <a:pt x="68" y="888"/>
                    </a:lnTo>
                    <a:lnTo>
                      <a:pt x="76" y="884"/>
                    </a:lnTo>
                    <a:lnTo>
                      <a:pt x="98" y="882"/>
                    </a:lnTo>
                    <a:lnTo>
                      <a:pt x="108" y="886"/>
                    </a:lnTo>
                    <a:lnTo>
                      <a:pt x="118" y="892"/>
                    </a:lnTo>
                    <a:lnTo>
                      <a:pt x="128" y="902"/>
                    </a:lnTo>
                    <a:lnTo>
                      <a:pt x="138" y="918"/>
                    </a:lnTo>
                    <a:lnTo>
                      <a:pt x="154" y="940"/>
                    </a:lnTo>
                    <a:lnTo>
                      <a:pt x="154" y="942"/>
                    </a:lnTo>
                    <a:lnTo>
                      <a:pt x="160" y="964"/>
                    </a:lnTo>
                    <a:lnTo>
                      <a:pt x="170" y="986"/>
                    </a:lnTo>
                    <a:lnTo>
                      <a:pt x="180" y="1008"/>
                    </a:lnTo>
                    <a:lnTo>
                      <a:pt x="192" y="1028"/>
                    </a:lnTo>
                    <a:lnTo>
                      <a:pt x="204" y="1042"/>
                    </a:lnTo>
                    <a:lnTo>
                      <a:pt x="216" y="1056"/>
                    </a:lnTo>
                    <a:lnTo>
                      <a:pt x="228" y="1070"/>
                    </a:lnTo>
                    <a:lnTo>
                      <a:pt x="242" y="1082"/>
                    </a:lnTo>
                    <a:lnTo>
                      <a:pt x="258" y="1092"/>
                    </a:lnTo>
                    <a:lnTo>
                      <a:pt x="272" y="1102"/>
                    </a:lnTo>
                    <a:lnTo>
                      <a:pt x="290" y="1112"/>
                    </a:lnTo>
                    <a:lnTo>
                      <a:pt x="308" y="1120"/>
                    </a:lnTo>
                    <a:lnTo>
                      <a:pt x="326" y="1126"/>
                    </a:lnTo>
                    <a:lnTo>
                      <a:pt x="346" y="1132"/>
                    </a:lnTo>
                    <a:lnTo>
                      <a:pt x="386" y="1142"/>
                    </a:lnTo>
                    <a:lnTo>
                      <a:pt x="432" y="1148"/>
                    </a:lnTo>
                    <a:lnTo>
                      <a:pt x="482" y="1150"/>
                    </a:lnTo>
                    <a:lnTo>
                      <a:pt x="508" y="1148"/>
                    </a:lnTo>
                    <a:lnTo>
                      <a:pt x="540" y="1144"/>
                    </a:lnTo>
                    <a:lnTo>
                      <a:pt x="574" y="1138"/>
                    </a:lnTo>
                    <a:lnTo>
                      <a:pt x="610" y="1128"/>
                    </a:lnTo>
                    <a:lnTo>
                      <a:pt x="654" y="1114"/>
                    </a:lnTo>
                    <a:lnTo>
                      <a:pt x="696" y="1098"/>
                    </a:lnTo>
                    <a:lnTo>
                      <a:pt x="738" y="1080"/>
                    </a:lnTo>
                    <a:lnTo>
                      <a:pt x="776" y="1058"/>
                    </a:lnTo>
                    <a:lnTo>
                      <a:pt x="818" y="1034"/>
                    </a:lnTo>
                    <a:lnTo>
                      <a:pt x="856" y="1006"/>
                    </a:lnTo>
                    <a:lnTo>
                      <a:pt x="888" y="978"/>
                    </a:lnTo>
                    <a:lnTo>
                      <a:pt x="916" y="950"/>
                    </a:lnTo>
                    <a:lnTo>
                      <a:pt x="938" y="918"/>
                    </a:lnTo>
                    <a:lnTo>
                      <a:pt x="948" y="904"/>
                    </a:lnTo>
                    <a:lnTo>
                      <a:pt x="956" y="888"/>
                    </a:lnTo>
                    <a:lnTo>
                      <a:pt x="962" y="870"/>
                    </a:lnTo>
                    <a:lnTo>
                      <a:pt x="968" y="854"/>
                    </a:lnTo>
                    <a:lnTo>
                      <a:pt x="974" y="836"/>
                    </a:lnTo>
                    <a:lnTo>
                      <a:pt x="976" y="820"/>
                    </a:lnTo>
                    <a:lnTo>
                      <a:pt x="1012" y="824"/>
                    </a:lnTo>
                    <a:lnTo>
                      <a:pt x="1058" y="832"/>
                    </a:lnTo>
                    <a:lnTo>
                      <a:pt x="1066" y="830"/>
                    </a:lnTo>
                    <a:lnTo>
                      <a:pt x="1070" y="828"/>
                    </a:lnTo>
                    <a:lnTo>
                      <a:pt x="1078" y="872"/>
                    </a:lnTo>
                    <a:lnTo>
                      <a:pt x="1080" y="884"/>
                    </a:lnTo>
                    <a:lnTo>
                      <a:pt x="1084" y="898"/>
                    </a:lnTo>
                    <a:lnTo>
                      <a:pt x="1090" y="914"/>
                    </a:lnTo>
                    <a:lnTo>
                      <a:pt x="1100" y="932"/>
                    </a:lnTo>
                    <a:lnTo>
                      <a:pt x="1116" y="956"/>
                    </a:lnTo>
                    <a:lnTo>
                      <a:pt x="1134" y="978"/>
                    </a:lnTo>
                    <a:lnTo>
                      <a:pt x="1154" y="998"/>
                    </a:lnTo>
                    <a:lnTo>
                      <a:pt x="1176" y="1018"/>
                    </a:lnTo>
                    <a:lnTo>
                      <a:pt x="1212" y="1044"/>
                    </a:lnTo>
                    <a:lnTo>
                      <a:pt x="1250" y="1066"/>
                    </a:lnTo>
                    <a:lnTo>
                      <a:pt x="1290" y="1086"/>
                    </a:lnTo>
                    <a:lnTo>
                      <a:pt x="1334" y="1102"/>
                    </a:lnTo>
                    <a:lnTo>
                      <a:pt x="1380" y="1114"/>
                    </a:lnTo>
                    <a:lnTo>
                      <a:pt x="1430" y="1122"/>
                    </a:lnTo>
                    <a:lnTo>
                      <a:pt x="1482" y="1126"/>
                    </a:lnTo>
                    <a:lnTo>
                      <a:pt x="1536" y="1128"/>
                    </a:lnTo>
                    <a:lnTo>
                      <a:pt x="1562" y="1128"/>
                    </a:lnTo>
                    <a:lnTo>
                      <a:pt x="1586" y="1126"/>
                    </a:lnTo>
                    <a:lnTo>
                      <a:pt x="1610" y="1122"/>
                    </a:lnTo>
                    <a:lnTo>
                      <a:pt x="1634" y="1118"/>
                    </a:lnTo>
                    <a:lnTo>
                      <a:pt x="1656" y="1112"/>
                    </a:lnTo>
                    <a:lnTo>
                      <a:pt x="1678" y="1106"/>
                    </a:lnTo>
                    <a:lnTo>
                      <a:pt x="1698" y="1098"/>
                    </a:lnTo>
                    <a:lnTo>
                      <a:pt x="1718" y="1088"/>
                    </a:lnTo>
                    <a:lnTo>
                      <a:pt x="1738" y="1078"/>
                    </a:lnTo>
                    <a:lnTo>
                      <a:pt x="1756" y="1066"/>
                    </a:lnTo>
                    <a:lnTo>
                      <a:pt x="1772" y="1052"/>
                    </a:lnTo>
                    <a:lnTo>
                      <a:pt x="1790" y="1038"/>
                    </a:lnTo>
                    <a:lnTo>
                      <a:pt x="1806" y="1022"/>
                    </a:lnTo>
                    <a:lnTo>
                      <a:pt x="1820" y="1006"/>
                    </a:lnTo>
                    <a:lnTo>
                      <a:pt x="1834" y="988"/>
                    </a:lnTo>
                    <a:lnTo>
                      <a:pt x="1848" y="968"/>
                    </a:lnTo>
                    <a:lnTo>
                      <a:pt x="1858" y="950"/>
                    </a:lnTo>
                    <a:close/>
                    <a:moveTo>
                      <a:pt x="1880" y="786"/>
                    </a:moveTo>
                    <a:lnTo>
                      <a:pt x="1880" y="786"/>
                    </a:lnTo>
                    <a:lnTo>
                      <a:pt x="1878" y="808"/>
                    </a:lnTo>
                    <a:lnTo>
                      <a:pt x="1874" y="828"/>
                    </a:lnTo>
                    <a:lnTo>
                      <a:pt x="1868" y="848"/>
                    </a:lnTo>
                    <a:lnTo>
                      <a:pt x="1862" y="866"/>
                    </a:lnTo>
                    <a:lnTo>
                      <a:pt x="1854" y="886"/>
                    </a:lnTo>
                    <a:lnTo>
                      <a:pt x="1844" y="906"/>
                    </a:lnTo>
                    <a:lnTo>
                      <a:pt x="1834" y="926"/>
                    </a:lnTo>
                    <a:lnTo>
                      <a:pt x="1822" y="944"/>
                    </a:lnTo>
                    <a:lnTo>
                      <a:pt x="1808" y="962"/>
                    </a:lnTo>
                    <a:lnTo>
                      <a:pt x="1794" y="980"/>
                    </a:lnTo>
                    <a:lnTo>
                      <a:pt x="1778" y="996"/>
                    </a:lnTo>
                    <a:lnTo>
                      <a:pt x="1762" y="1010"/>
                    </a:lnTo>
                    <a:lnTo>
                      <a:pt x="1746" y="1024"/>
                    </a:lnTo>
                    <a:lnTo>
                      <a:pt x="1728" y="1036"/>
                    </a:lnTo>
                    <a:lnTo>
                      <a:pt x="1708" y="1046"/>
                    </a:lnTo>
                    <a:lnTo>
                      <a:pt x="1688" y="1056"/>
                    </a:lnTo>
                    <a:lnTo>
                      <a:pt x="1668" y="1066"/>
                    </a:lnTo>
                    <a:lnTo>
                      <a:pt x="1646" y="1074"/>
                    </a:lnTo>
                    <a:lnTo>
                      <a:pt x="1624" y="1080"/>
                    </a:lnTo>
                    <a:lnTo>
                      <a:pt x="1600" y="1084"/>
                    </a:lnTo>
                    <a:lnTo>
                      <a:pt x="1576" y="1088"/>
                    </a:lnTo>
                    <a:lnTo>
                      <a:pt x="1552" y="1092"/>
                    </a:lnTo>
                    <a:lnTo>
                      <a:pt x="1526" y="1094"/>
                    </a:lnTo>
                    <a:lnTo>
                      <a:pt x="1498" y="1094"/>
                    </a:lnTo>
                    <a:lnTo>
                      <a:pt x="1446" y="1092"/>
                    </a:lnTo>
                    <a:lnTo>
                      <a:pt x="1398" y="1086"/>
                    </a:lnTo>
                    <a:lnTo>
                      <a:pt x="1352" y="1076"/>
                    </a:lnTo>
                    <a:lnTo>
                      <a:pt x="1308" y="1062"/>
                    </a:lnTo>
                    <a:lnTo>
                      <a:pt x="1270" y="1046"/>
                    </a:lnTo>
                    <a:lnTo>
                      <a:pt x="1250" y="1036"/>
                    </a:lnTo>
                    <a:lnTo>
                      <a:pt x="1232" y="1024"/>
                    </a:lnTo>
                    <a:lnTo>
                      <a:pt x="1216" y="1012"/>
                    </a:lnTo>
                    <a:lnTo>
                      <a:pt x="1198" y="998"/>
                    </a:lnTo>
                    <a:lnTo>
                      <a:pt x="1182" y="984"/>
                    </a:lnTo>
                    <a:lnTo>
                      <a:pt x="1168" y="970"/>
                    </a:lnTo>
                    <a:lnTo>
                      <a:pt x="1148" y="948"/>
                    </a:lnTo>
                    <a:lnTo>
                      <a:pt x="1132" y="924"/>
                    </a:lnTo>
                    <a:lnTo>
                      <a:pt x="1116" y="900"/>
                    </a:lnTo>
                    <a:lnTo>
                      <a:pt x="1102" y="874"/>
                    </a:lnTo>
                    <a:lnTo>
                      <a:pt x="1090" y="838"/>
                    </a:lnTo>
                    <a:lnTo>
                      <a:pt x="1086" y="824"/>
                    </a:lnTo>
                    <a:lnTo>
                      <a:pt x="1086" y="810"/>
                    </a:lnTo>
                    <a:lnTo>
                      <a:pt x="1086" y="800"/>
                    </a:lnTo>
                    <a:lnTo>
                      <a:pt x="1090" y="786"/>
                    </a:lnTo>
                    <a:lnTo>
                      <a:pt x="1102" y="748"/>
                    </a:lnTo>
                    <a:lnTo>
                      <a:pt x="1116" y="718"/>
                    </a:lnTo>
                    <a:lnTo>
                      <a:pt x="1130" y="688"/>
                    </a:lnTo>
                    <a:lnTo>
                      <a:pt x="1148" y="660"/>
                    </a:lnTo>
                    <a:lnTo>
                      <a:pt x="1168" y="634"/>
                    </a:lnTo>
                    <a:lnTo>
                      <a:pt x="1186" y="614"/>
                    </a:lnTo>
                    <a:lnTo>
                      <a:pt x="1204" y="596"/>
                    </a:lnTo>
                    <a:lnTo>
                      <a:pt x="1222" y="580"/>
                    </a:lnTo>
                    <a:lnTo>
                      <a:pt x="1242" y="564"/>
                    </a:lnTo>
                    <a:lnTo>
                      <a:pt x="1264" y="550"/>
                    </a:lnTo>
                    <a:lnTo>
                      <a:pt x="1286" y="536"/>
                    </a:lnTo>
                    <a:lnTo>
                      <a:pt x="1308" y="524"/>
                    </a:lnTo>
                    <a:lnTo>
                      <a:pt x="1332" y="514"/>
                    </a:lnTo>
                    <a:lnTo>
                      <a:pt x="1356" y="504"/>
                    </a:lnTo>
                    <a:lnTo>
                      <a:pt x="1382" y="496"/>
                    </a:lnTo>
                    <a:lnTo>
                      <a:pt x="1408" y="488"/>
                    </a:lnTo>
                    <a:lnTo>
                      <a:pt x="1436" y="484"/>
                    </a:lnTo>
                    <a:lnTo>
                      <a:pt x="1464" y="478"/>
                    </a:lnTo>
                    <a:lnTo>
                      <a:pt x="1494" y="476"/>
                    </a:lnTo>
                    <a:lnTo>
                      <a:pt x="1524" y="474"/>
                    </a:lnTo>
                    <a:lnTo>
                      <a:pt x="1556" y="474"/>
                    </a:lnTo>
                    <a:lnTo>
                      <a:pt x="1604" y="476"/>
                    </a:lnTo>
                    <a:lnTo>
                      <a:pt x="1626" y="478"/>
                    </a:lnTo>
                    <a:lnTo>
                      <a:pt x="1648" y="482"/>
                    </a:lnTo>
                    <a:lnTo>
                      <a:pt x="1668" y="488"/>
                    </a:lnTo>
                    <a:lnTo>
                      <a:pt x="1688" y="494"/>
                    </a:lnTo>
                    <a:lnTo>
                      <a:pt x="1708" y="502"/>
                    </a:lnTo>
                    <a:lnTo>
                      <a:pt x="1726" y="510"/>
                    </a:lnTo>
                    <a:lnTo>
                      <a:pt x="1742" y="520"/>
                    </a:lnTo>
                    <a:lnTo>
                      <a:pt x="1758" y="530"/>
                    </a:lnTo>
                    <a:lnTo>
                      <a:pt x="1774" y="542"/>
                    </a:lnTo>
                    <a:lnTo>
                      <a:pt x="1788" y="556"/>
                    </a:lnTo>
                    <a:lnTo>
                      <a:pt x="1802" y="570"/>
                    </a:lnTo>
                    <a:lnTo>
                      <a:pt x="1814" y="584"/>
                    </a:lnTo>
                    <a:lnTo>
                      <a:pt x="1826" y="602"/>
                    </a:lnTo>
                    <a:lnTo>
                      <a:pt x="1836" y="618"/>
                    </a:lnTo>
                    <a:lnTo>
                      <a:pt x="1846" y="638"/>
                    </a:lnTo>
                    <a:lnTo>
                      <a:pt x="1856" y="660"/>
                    </a:lnTo>
                    <a:lnTo>
                      <a:pt x="1864" y="680"/>
                    </a:lnTo>
                    <a:lnTo>
                      <a:pt x="1870" y="700"/>
                    </a:lnTo>
                    <a:lnTo>
                      <a:pt x="1874" y="722"/>
                    </a:lnTo>
                    <a:lnTo>
                      <a:pt x="1878" y="744"/>
                    </a:lnTo>
                    <a:lnTo>
                      <a:pt x="1880" y="764"/>
                    </a:lnTo>
                    <a:lnTo>
                      <a:pt x="1880" y="786"/>
                    </a:lnTo>
                    <a:close/>
                    <a:moveTo>
                      <a:pt x="978" y="780"/>
                    </a:moveTo>
                    <a:lnTo>
                      <a:pt x="978" y="780"/>
                    </a:lnTo>
                    <a:lnTo>
                      <a:pt x="978" y="756"/>
                    </a:lnTo>
                    <a:lnTo>
                      <a:pt x="982" y="762"/>
                    </a:lnTo>
                    <a:lnTo>
                      <a:pt x="986" y="768"/>
                    </a:lnTo>
                    <a:lnTo>
                      <a:pt x="990" y="758"/>
                    </a:lnTo>
                    <a:lnTo>
                      <a:pt x="996" y="750"/>
                    </a:lnTo>
                    <a:lnTo>
                      <a:pt x="1002" y="744"/>
                    </a:lnTo>
                    <a:lnTo>
                      <a:pt x="1010" y="740"/>
                    </a:lnTo>
                    <a:lnTo>
                      <a:pt x="1018" y="738"/>
                    </a:lnTo>
                    <a:lnTo>
                      <a:pt x="1028" y="736"/>
                    </a:lnTo>
                    <a:lnTo>
                      <a:pt x="1036" y="738"/>
                    </a:lnTo>
                    <a:lnTo>
                      <a:pt x="1046" y="738"/>
                    </a:lnTo>
                    <a:lnTo>
                      <a:pt x="1052" y="742"/>
                    </a:lnTo>
                    <a:lnTo>
                      <a:pt x="1058" y="748"/>
                    </a:lnTo>
                    <a:lnTo>
                      <a:pt x="1068" y="754"/>
                    </a:lnTo>
                    <a:lnTo>
                      <a:pt x="1064" y="768"/>
                    </a:lnTo>
                    <a:lnTo>
                      <a:pt x="1064" y="778"/>
                    </a:lnTo>
                    <a:lnTo>
                      <a:pt x="1064" y="786"/>
                    </a:lnTo>
                    <a:lnTo>
                      <a:pt x="1066" y="800"/>
                    </a:lnTo>
                    <a:lnTo>
                      <a:pt x="1060" y="796"/>
                    </a:lnTo>
                    <a:lnTo>
                      <a:pt x="1054" y="794"/>
                    </a:lnTo>
                    <a:lnTo>
                      <a:pt x="1036" y="792"/>
                    </a:lnTo>
                    <a:lnTo>
                      <a:pt x="1002" y="792"/>
                    </a:lnTo>
                    <a:lnTo>
                      <a:pt x="988" y="794"/>
                    </a:lnTo>
                    <a:lnTo>
                      <a:pt x="978" y="798"/>
                    </a:lnTo>
                    <a:lnTo>
                      <a:pt x="978" y="780"/>
                    </a:lnTo>
                    <a:close/>
                    <a:moveTo>
                      <a:pt x="918" y="612"/>
                    </a:moveTo>
                    <a:lnTo>
                      <a:pt x="918" y="612"/>
                    </a:lnTo>
                    <a:lnTo>
                      <a:pt x="926" y="630"/>
                    </a:lnTo>
                    <a:lnTo>
                      <a:pt x="934" y="650"/>
                    </a:lnTo>
                    <a:lnTo>
                      <a:pt x="940" y="668"/>
                    </a:lnTo>
                    <a:lnTo>
                      <a:pt x="946" y="690"/>
                    </a:lnTo>
                    <a:lnTo>
                      <a:pt x="950" y="710"/>
                    </a:lnTo>
                    <a:lnTo>
                      <a:pt x="954" y="732"/>
                    </a:lnTo>
                    <a:lnTo>
                      <a:pt x="956" y="756"/>
                    </a:lnTo>
                    <a:lnTo>
                      <a:pt x="956" y="780"/>
                    </a:lnTo>
                    <a:lnTo>
                      <a:pt x="954" y="796"/>
                    </a:lnTo>
                    <a:lnTo>
                      <a:pt x="954" y="812"/>
                    </a:lnTo>
                    <a:lnTo>
                      <a:pt x="950" y="828"/>
                    </a:lnTo>
                    <a:lnTo>
                      <a:pt x="946" y="844"/>
                    </a:lnTo>
                    <a:lnTo>
                      <a:pt x="940" y="860"/>
                    </a:lnTo>
                    <a:lnTo>
                      <a:pt x="934" y="874"/>
                    </a:lnTo>
                    <a:lnTo>
                      <a:pt x="916" y="904"/>
                    </a:lnTo>
                    <a:lnTo>
                      <a:pt x="894" y="934"/>
                    </a:lnTo>
                    <a:lnTo>
                      <a:pt x="868" y="962"/>
                    </a:lnTo>
                    <a:lnTo>
                      <a:pt x="836" y="990"/>
                    </a:lnTo>
                    <a:lnTo>
                      <a:pt x="800" y="1018"/>
                    </a:lnTo>
                    <a:lnTo>
                      <a:pt x="760" y="1044"/>
                    </a:lnTo>
                    <a:lnTo>
                      <a:pt x="720" y="1064"/>
                    </a:lnTo>
                    <a:lnTo>
                      <a:pt x="678" y="1082"/>
                    </a:lnTo>
                    <a:lnTo>
                      <a:pt x="634" y="1098"/>
                    </a:lnTo>
                    <a:lnTo>
                      <a:pt x="590" y="1110"/>
                    </a:lnTo>
                    <a:lnTo>
                      <a:pt x="546" y="1118"/>
                    </a:lnTo>
                    <a:lnTo>
                      <a:pt x="498" y="1122"/>
                    </a:lnTo>
                    <a:lnTo>
                      <a:pt x="450" y="1124"/>
                    </a:lnTo>
                    <a:lnTo>
                      <a:pt x="412" y="1122"/>
                    </a:lnTo>
                    <a:lnTo>
                      <a:pt x="376" y="1118"/>
                    </a:lnTo>
                    <a:lnTo>
                      <a:pt x="342" y="1110"/>
                    </a:lnTo>
                    <a:lnTo>
                      <a:pt x="312" y="1098"/>
                    </a:lnTo>
                    <a:lnTo>
                      <a:pt x="284" y="1084"/>
                    </a:lnTo>
                    <a:lnTo>
                      <a:pt x="258" y="1064"/>
                    </a:lnTo>
                    <a:lnTo>
                      <a:pt x="236" y="1044"/>
                    </a:lnTo>
                    <a:lnTo>
                      <a:pt x="216" y="1018"/>
                    </a:lnTo>
                    <a:lnTo>
                      <a:pt x="198" y="988"/>
                    </a:lnTo>
                    <a:lnTo>
                      <a:pt x="184" y="956"/>
                    </a:lnTo>
                    <a:lnTo>
                      <a:pt x="178" y="942"/>
                    </a:lnTo>
                    <a:lnTo>
                      <a:pt x="176" y="928"/>
                    </a:lnTo>
                    <a:lnTo>
                      <a:pt x="174" y="914"/>
                    </a:lnTo>
                    <a:lnTo>
                      <a:pt x="172" y="898"/>
                    </a:lnTo>
                    <a:lnTo>
                      <a:pt x="174" y="890"/>
                    </a:lnTo>
                    <a:lnTo>
                      <a:pt x="180" y="876"/>
                    </a:lnTo>
                    <a:lnTo>
                      <a:pt x="198" y="828"/>
                    </a:lnTo>
                    <a:lnTo>
                      <a:pt x="216" y="788"/>
                    </a:lnTo>
                    <a:lnTo>
                      <a:pt x="236" y="750"/>
                    </a:lnTo>
                    <a:lnTo>
                      <a:pt x="258" y="714"/>
                    </a:lnTo>
                    <a:lnTo>
                      <a:pt x="280" y="680"/>
                    </a:lnTo>
                    <a:lnTo>
                      <a:pt x="300" y="654"/>
                    </a:lnTo>
                    <a:lnTo>
                      <a:pt x="318" y="630"/>
                    </a:lnTo>
                    <a:lnTo>
                      <a:pt x="338" y="608"/>
                    </a:lnTo>
                    <a:lnTo>
                      <a:pt x="358" y="586"/>
                    </a:lnTo>
                    <a:lnTo>
                      <a:pt x="380" y="568"/>
                    </a:lnTo>
                    <a:lnTo>
                      <a:pt x="400" y="550"/>
                    </a:lnTo>
                    <a:lnTo>
                      <a:pt x="422" y="534"/>
                    </a:lnTo>
                    <a:lnTo>
                      <a:pt x="444" y="520"/>
                    </a:lnTo>
                    <a:lnTo>
                      <a:pt x="466" y="508"/>
                    </a:lnTo>
                    <a:lnTo>
                      <a:pt x="488" y="496"/>
                    </a:lnTo>
                    <a:lnTo>
                      <a:pt x="512" y="488"/>
                    </a:lnTo>
                    <a:lnTo>
                      <a:pt x="536" y="480"/>
                    </a:lnTo>
                    <a:lnTo>
                      <a:pt x="560" y="474"/>
                    </a:lnTo>
                    <a:lnTo>
                      <a:pt x="584" y="470"/>
                    </a:lnTo>
                    <a:lnTo>
                      <a:pt x="610" y="468"/>
                    </a:lnTo>
                    <a:lnTo>
                      <a:pt x="634" y="466"/>
                    </a:lnTo>
                    <a:lnTo>
                      <a:pt x="684" y="470"/>
                    </a:lnTo>
                    <a:lnTo>
                      <a:pt x="708" y="472"/>
                    </a:lnTo>
                    <a:lnTo>
                      <a:pt x="730" y="476"/>
                    </a:lnTo>
                    <a:lnTo>
                      <a:pt x="752" y="482"/>
                    </a:lnTo>
                    <a:lnTo>
                      <a:pt x="772" y="488"/>
                    </a:lnTo>
                    <a:lnTo>
                      <a:pt x="790" y="494"/>
                    </a:lnTo>
                    <a:lnTo>
                      <a:pt x="810" y="504"/>
                    </a:lnTo>
                    <a:lnTo>
                      <a:pt x="826" y="512"/>
                    </a:lnTo>
                    <a:lnTo>
                      <a:pt x="842" y="524"/>
                    </a:lnTo>
                    <a:lnTo>
                      <a:pt x="858" y="536"/>
                    </a:lnTo>
                    <a:lnTo>
                      <a:pt x="872" y="548"/>
                    </a:lnTo>
                    <a:lnTo>
                      <a:pt x="884" y="564"/>
                    </a:lnTo>
                    <a:lnTo>
                      <a:pt x="896" y="578"/>
                    </a:lnTo>
                    <a:lnTo>
                      <a:pt x="908" y="594"/>
                    </a:lnTo>
                    <a:lnTo>
                      <a:pt x="918" y="612"/>
                    </a:lnTo>
                    <a:close/>
                    <a:moveTo>
                      <a:pt x="226" y="462"/>
                    </a:moveTo>
                    <a:lnTo>
                      <a:pt x="226" y="462"/>
                    </a:lnTo>
                    <a:lnTo>
                      <a:pt x="228" y="458"/>
                    </a:lnTo>
                    <a:lnTo>
                      <a:pt x="232" y="454"/>
                    </a:lnTo>
                    <a:lnTo>
                      <a:pt x="246" y="442"/>
                    </a:lnTo>
                    <a:lnTo>
                      <a:pt x="258" y="434"/>
                    </a:lnTo>
                    <a:lnTo>
                      <a:pt x="272" y="428"/>
                    </a:lnTo>
                    <a:lnTo>
                      <a:pt x="288" y="424"/>
                    </a:lnTo>
                    <a:lnTo>
                      <a:pt x="304" y="422"/>
                    </a:lnTo>
                    <a:lnTo>
                      <a:pt x="336" y="424"/>
                    </a:lnTo>
                    <a:lnTo>
                      <a:pt x="350" y="428"/>
                    </a:lnTo>
                    <a:lnTo>
                      <a:pt x="364" y="432"/>
                    </a:lnTo>
                    <a:lnTo>
                      <a:pt x="376" y="436"/>
                    </a:lnTo>
                    <a:lnTo>
                      <a:pt x="388" y="442"/>
                    </a:lnTo>
                    <a:lnTo>
                      <a:pt x="400" y="450"/>
                    </a:lnTo>
                    <a:lnTo>
                      <a:pt x="410" y="458"/>
                    </a:lnTo>
                    <a:lnTo>
                      <a:pt x="428" y="474"/>
                    </a:lnTo>
                    <a:lnTo>
                      <a:pt x="442" y="492"/>
                    </a:lnTo>
                    <a:lnTo>
                      <a:pt x="444" y="492"/>
                    </a:lnTo>
                    <a:lnTo>
                      <a:pt x="446" y="496"/>
                    </a:lnTo>
                    <a:lnTo>
                      <a:pt x="452" y="498"/>
                    </a:lnTo>
                    <a:lnTo>
                      <a:pt x="428" y="512"/>
                    </a:lnTo>
                    <a:lnTo>
                      <a:pt x="406" y="526"/>
                    </a:lnTo>
                    <a:lnTo>
                      <a:pt x="382" y="542"/>
                    </a:lnTo>
                    <a:lnTo>
                      <a:pt x="360" y="560"/>
                    </a:lnTo>
                    <a:lnTo>
                      <a:pt x="338" y="580"/>
                    </a:lnTo>
                    <a:lnTo>
                      <a:pt x="318" y="600"/>
                    </a:lnTo>
                    <a:lnTo>
                      <a:pt x="296" y="622"/>
                    </a:lnTo>
                    <a:lnTo>
                      <a:pt x="276" y="646"/>
                    </a:lnTo>
                    <a:lnTo>
                      <a:pt x="240" y="694"/>
                    </a:lnTo>
                    <a:lnTo>
                      <a:pt x="224" y="718"/>
                    </a:lnTo>
                    <a:lnTo>
                      <a:pt x="208" y="742"/>
                    </a:lnTo>
                    <a:lnTo>
                      <a:pt x="204" y="738"/>
                    </a:lnTo>
                    <a:lnTo>
                      <a:pt x="182" y="744"/>
                    </a:lnTo>
                    <a:lnTo>
                      <a:pt x="164" y="746"/>
                    </a:lnTo>
                    <a:lnTo>
                      <a:pt x="156" y="746"/>
                    </a:lnTo>
                    <a:lnTo>
                      <a:pt x="148" y="744"/>
                    </a:lnTo>
                    <a:lnTo>
                      <a:pt x="140" y="742"/>
                    </a:lnTo>
                    <a:lnTo>
                      <a:pt x="134" y="738"/>
                    </a:lnTo>
                    <a:lnTo>
                      <a:pt x="126" y="730"/>
                    </a:lnTo>
                    <a:lnTo>
                      <a:pt x="120" y="724"/>
                    </a:lnTo>
                    <a:lnTo>
                      <a:pt x="116" y="716"/>
                    </a:lnTo>
                    <a:lnTo>
                      <a:pt x="116" y="708"/>
                    </a:lnTo>
                    <a:lnTo>
                      <a:pt x="118" y="690"/>
                    </a:lnTo>
                    <a:lnTo>
                      <a:pt x="122" y="674"/>
                    </a:lnTo>
                    <a:lnTo>
                      <a:pt x="130" y="660"/>
                    </a:lnTo>
                    <a:lnTo>
                      <a:pt x="142" y="646"/>
                    </a:lnTo>
                    <a:lnTo>
                      <a:pt x="156" y="632"/>
                    </a:lnTo>
                    <a:lnTo>
                      <a:pt x="174" y="620"/>
                    </a:lnTo>
                    <a:lnTo>
                      <a:pt x="196" y="610"/>
                    </a:lnTo>
                    <a:lnTo>
                      <a:pt x="220" y="600"/>
                    </a:lnTo>
                    <a:lnTo>
                      <a:pt x="248" y="592"/>
                    </a:lnTo>
                    <a:lnTo>
                      <a:pt x="292" y="580"/>
                    </a:lnTo>
                    <a:lnTo>
                      <a:pt x="306" y="576"/>
                    </a:lnTo>
                    <a:lnTo>
                      <a:pt x="316" y="574"/>
                    </a:lnTo>
                    <a:lnTo>
                      <a:pt x="322" y="570"/>
                    </a:lnTo>
                    <a:lnTo>
                      <a:pt x="324" y="566"/>
                    </a:lnTo>
                    <a:lnTo>
                      <a:pt x="300" y="550"/>
                    </a:lnTo>
                    <a:lnTo>
                      <a:pt x="276" y="530"/>
                    </a:lnTo>
                    <a:lnTo>
                      <a:pt x="254" y="510"/>
                    </a:lnTo>
                    <a:lnTo>
                      <a:pt x="240" y="494"/>
                    </a:lnTo>
                    <a:lnTo>
                      <a:pt x="230" y="478"/>
                    </a:lnTo>
                    <a:lnTo>
                      <a:pt x="228" y="470"/>
                    </a:lnTo>
                    <a:lnTo>
                      <a:pt x="226" y="4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44" name="Freeform 26"/>
              <p:cNvSpPr>
                <a:spLocks/>
              </p:cNvSpPr>
              <p:nvPr/>
            </p:nvSpPr>
            <p:spPr bwMode="auto">
              <a:xfrm>
                <a:off x="7775740" y="3302412"/>
                <a:ext cx="98672" cy="123732"/>
              </a:xfrm>
              <a:custGeom>
                <a:avLst/>
                <a:gdLst>
                  <a:gd name="T0" fmla="*/ 60 w 126"/>
                  <a:gd name="T1" fmla="*/ 28 h 158"/>
                  <a:gd name="T2" fmla="*/ 76 w 126"/>
                  <a:gd name="T3" fmla="*/ 30 h 158"/>
                  <a:gd name="T4" fmla="*/ 90 w 126"/>
                  <a:gd name="T5" fmla="*/ 38 h 158"/>
                  <a:gd name="T6" fmla="*/ 102 w 126"/>
                  <a:gd name="T7" fmla="*/ 52 h 158"/>
                  <a:gd name="T8" fmla="*/ 110 w 126"/>
                  <a:gd name="T9" fmla="*/ 72 h 158"/>
                  <a:gd name="T10" fmla="*/ 118 w 126"/>
                  <a:gd name="T11" fmla="*/ 126 h 158"/>
                  <a:gd name="T12" fmla="*/ 122 w 126"/>
                  <a:gd name="T13" fmla="*/ 126 h 158"/>
                  <a:gd name="T14" fmla="*/ 126 w 126"/>
                  <a:gd name="T15" fmla="*/ 96 h 158"/>
                  <a:gd name="T16" fmla="*/ 124 w 126"/>
                  <a:gd name="T17" fmla="*/ 72 h 158"/>
                  <a:gd name="T18" fmla="*/ 116 w 126"/>
                  <a:gd name="T19" fmla="*/ 48 h 158"/>
                  <a:gd name="T20" fmla="*/ 106 w 126"/>
                  <a:gd name="T21" fmla="*/ 28 h 158"/>
                  <a:gd name="T22" fmla="*/ 92 w 126"/>
                  <a:gd name="T23" fmla="*/ 12 h 158"/>
                  <a:gd name="T24" fmla="*/ 76 w 126"/>
                  <a:gd name="T25" fmla="*/ 4 h 158"/>
                  <a:gd name="T26" fmla="*/ 58 w 126"/>
                  <a:gd name="T27" fmla="*/ 0 h 158"/>
                  <a:gd name="T28" fmla="*/ 50 w 126"/>
                  <a:gd name="T29" fmla="*/ 2 h 158"/>
                  <a:gd name="T30" fmla="*/ 36 w 126"/>
                  <a:gd name="T31" fmla="*/ 6 h 158"/>
                  <a:gd name="T32" fmla="*/ 24 w 126"/>
                  <a:gd name="T33" fmla="*/ 18 h 158"/>
                  <a:gd name="T34" fmla="*/ 10 w 126"/>
                  <a:gd name="T35" fmla="*/ 44 h 158"/>
                  <a:gd name="T36" fmla="*/ 4 w 126"/>
                  <a:gd name="T37" fmla="*/ 68 h 158"/>
                  <a:gd name="T38" fmla="*/ 0 w 126"/>
                  <a:gd name="T39" fmla="*/ 90 h 158"/>
                  <a:gd name="T40" fmla="*/ 6 w 126"/>
                  <a:gd name="T41" fmla="*/ 124 h 158"/>
                  <a:gd name="T42" fmla="*/ 20 w 126"/>
                  <a:gd name="T43" fmla="*/ 150 h 158"/>
                  <a:gd name="T44" fmla="*/ 38 w 126"/>
                  <a:gd name="T45" fmla="*/ 158 h 158"/>
                  <a:gd name="T46" fmla="*/ 42 w 126"/>
                  <a:gd name="T47" fmla="*/ 156 h 158"/>
                  <a:gd name="T48" fmla="*/ 48 w 126"/>
                  <a:gd name="T49" fmla="*/ 150 h 158"/>
                  <a:gd name="T50" fmla="*/ 48 w 126"/>
                  <a:gd name="T51" fmla="*/ 144 h 158"/>
                  <a:gd name="T52" fmla="*/ 32 w 126"/>
                  <a:gd name="T53" fmla="*/ 116 h 158"/>
                  <a:gd name="T54" fmla="*/ 28 w 126"/>
                  <a:gd name="T55" fmla="*/ 88 h 158"/>
                  <a:gd name="T56" fmla="*/ 30 w 126"/>
                  <a:gd name="T57" fmla="*/ 74 h 158"/>
                  <a:gd name="T58" fmla="*/ 34 w 126"/>
                  <a:gd name="T59" fmla="*/ 58 h 158"/>
                  <a:gd name="T60" fmla="*/ 44 w 126"/>
                  <a:gd name="T61" fmla="*/ 36 h 158"/>
                  <a:gd name="T62" fmla="*/ 60 w 126"/>
                  <a:gd name="T63" fmla="*/ 28 h 1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6"/>
                  <a:gd name="T97" fmla="*/ 0 h 158"/>
                  <a:gd name="T98" fmla="*/ 126 w 126"/>
                  <a:gd name="T99" fmla="*/ 158 h 1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6" h="158">
                    <a:moveTo>
                      <a:pt x="60" y="28"/>
                    </a:moveTo>
                    <a:lnTo>
                      <a:pt x="60" y="28"/>
                    </a:lnTo>
                    <a:lnTo>
                      <a:pt x="68" y="28"/>
                    </a:lnTo>
                    <a:lnTo>
                      <a:pt x="76" y="30"/>
                    </a:lnTo>
                    <a:lnTo>
                      <a:pt x="84" y="34"/>
                    </a:lnTo>
                    <a:lnTo>
                      <a:pt x="90" y="38"/>
                    </a:lnTo>
                    <a:lnTo>
                      <a:pt x="96" y="44"/>
                    </a:lnTo>
                    <a:lnTo>
                      <a:pt x="102" y="52"/>
                    </a:lnTo>
                    <a:lnTo>
                      <a:pt x="110" y="72"/>
                    </a:lnTo>
                    <a:lnTo>
                      <a:pt x="114" y="92"/>
                    </a:lnTo>
                    <a:lnTo>
                      <a:pt x="118" y="126"/>
                    </a:lnTo>
                    <a:lnTo>
                      <a:pt x="122" y="126"/>
                    </a:lnTo>
                    <a:lnTo>
                      <a:pt x="126" y="112"/>
                    </a:lnTo>
                    <a:lnTo>
                      <a:pt x="126" y="96"/>
                    </a:lnTo>
                    <a:lnTo>
                      <a:pt x="124" y="72"/>
                    </a:lnTo>
                    <a:lnTo>
                      <a:pt x="116" y="48"/>
                    </a:lnTo>
                    <a:lnTo>
                      <a:pt x="112" y="38"/>
                    </a:lnTo>
                    <a:lnTo>
                      <a:pt x="106" y="28"/>
                    </a:lnTo>
                    <a:lnTo>
                      <a:pt x="100" y="20"/>
                    </a:lnTo>
                    <a:lnTo>
                      <a:pt x="92" y="12"/>
                    </a:lnTo>
                    <a:lnTo>
                      <a:pt x="84" y="8"/>
                    </a:lnTo>
                    <a:lnTo>
                      <a:pt x="76" y="4"/>
                    </a:lnTo>
                    <a:lnTo>
                      <a:pt x="68" y="2"/>
                    </a:lnTo>
                    <a:lnTo>
                      <a:pt x="58" y="0"/>
                    </a:lnTo>
                    <a:lnTo>
                      <a:pt x="50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10" y="44"/>
                    </a:lnTo>
                    <a:lnTo>
                      <a:pt x="4" y="68"/>
                    </a:lnTo>
                    <a:lnTo>
                      <a:pt x="0" y="90"/>
                    </a:lnTo>
                    <a:lnTo>
                      <a:pt x="6" y="124"/>
                    </a:lnTo>
                    <a:lnTo>
                      <a:pt x="12" y="138"/>
                    </a:lnTo>
                    <a:lnTo>
                      <a:pt x="20" y="150"/>
                    </a:lnTo>
                    <a:lnTo>
                      <a:pt x="28" y="156"/>
                    </a:lnTo>
                    <a:lnTo>
                      <a:pt x="38" y="158"/>
                    </a:lnTo>
                    <a:lnTo>
                      <a:pt x="42" y="156"/>
                    </a:lnTo>
                    <a:lnTo>
                      <a:pt x="46" y="154"/>
                    </a:lnTo>
                    <a:lnTo>
                      <a:pt x="48" y="150"/>
                    </a:lnTo>
                    <a:lnTo>
                      <a:pt x="48" y="144"/>
                    </a:lnTo>
                    <a:lnTo>
                      <a:pt x="40" y="130"/>
                    </a:lnTo>
                    <a:lnTo>
                      <a:pt x="32" y="116"/>
                    </a:lnTo>
                    <a:lnTo>
                      <a:pt x="30" y="102"/>
                    </a:lnTo>
                    <a:lnTo>
                      <a:pt x="28" y="88"/>
                    </a:lnTo>
                    <a:lnTo>
                      <a:pt x="30" y="74"/>
                    </a:lnTo>
                    <a:lnTo>
                      <a:pt x="34" y="58"/>
                    </a:lnTo>
                    <a:lnTo>
                      <a:pt x="38" y="46"/>
                    </a:lnTo>
                    <a:lnTo>
                      <a:pt x="44" y="36"/>
                    </a:lnTo>
                    <a:lnTo>
                      <a:pt x="52" y="30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45" name="Freeform 27"/>
              <p:cNvSpPr>
                <a:spLocks/>
              </p:cNvSpPr>
              <p:nvPr/>
            </p:nvSpPr>
            <p:spPr bwMode="auto">
              <a:xfrm>
                <a:off x="7735018" y="3560839"/>
                <a:ext cx="117467" cy="134695"/>
              </a:xfrm>
              <a:custGeom>
                <a:avLst/>
                <a:gdLst>
                  <a:gd name="T0" fmla="*/ 104 w 150"/>
                  <a:gd name="T1" fmla="*/ 14 h 172"/>
                  <a:gd name="T2" fmla="*/ 122 w 150"/>
                  <a:gd name="T3" fmla="*/ 18 h 172"/>
                  <a:gd name="T4" fmla="*/ 128 w 150"/>
                  <a:gd name="T5" fmla="*/ 16 h 172"/>
                  <a:gd name="T6" fmla="*/ 124 w 150"/>
                  <a:gd name="T7" fmla="*/ 8 h 172"/>
                  <a:gd name="T8" fmla="*/ 104 w 150"/>
                  <a:gd name="T9" fmla="*/ 0 h 172"/>
                  <a:gd name="T10" fmla="*/ 90 w 150"/>
                  <a:gd name="T11" fmla="*/ 0 h 172"/>
                  <a:gd name="T12" fmla="*/ 68 w 150"/>
                  <a:gd name="T13" fmla="*/ 2 h 172"/>
                  <a:gd name="T14" fmla="*/ 48 w 150"/>
                  <a:gd name="T15" fmla="*/ 10 h 172"/>
                  <a:gd name="T16" fmla="*/ 32 w 150"/>
                  <a:gd name="T17" fmla="*/ 24 h 172"/>
                  <a:gd name="T18" fmla="*/ 18 w 150"/>
                  <a:gd name="T19" fmla="*/ 44 h 172"/>
                  <a:gd name="T20" fmla="*/ 10 w 150"/>
                  <a:gd name="T21" fmla="*/ 58 h 172"/>
                  <a:gd name="T22" fmla="*/ 2 w 150"/>
                  <a:gd name="T23" fmla="*/ 84 h 172"/>
                  <a:gd name="T24" fmla="*/ 0 w 150"/>
                  <a:gd name="T25" fmla="*/ 98 h 172"/>
                  <a:gd name="T26" fmla="*/ 8 w 150"/>
                  <a:gd name="T27" fmla="*/ 136 h 172"/>
                  <a:gd name="T28" fmla="*/ 24 w 150"/>
                  <a:gd name="T29" fmla="*/ 158 h 172"/>
                  <a:gd name="T30" fmla="*/ 38 w 150"/>
                  <a:gd name="T31" fmla="*/ 168 h 172"/>
                  <a:gd name="T32" fmla="*/ 54 w 150"/>
                  <a:gd name="T33" fmla="*/ 172 h 172"/>
                  <a:gd name="T34" fmla="*/ 62 w 150"/>
                  <a:gd name="T35" fmla="*/ 172 h 172"/>
                  <a:gd name="T36" fmla="*/ 86 w 150"/>
                  <a:gd name="T37" fmla="*/ 166 h 172"/>
                  <a:gd name="T38" fmla="*/ 118 w 150"/>
                  <a:gd name="T39" fmla="*/ 150 h 172"/>
                  <a:gd name="T40" fmla="*/ 132 w 150"/>
                  <a:gd name="T41" fmla="*/ 142 h 172"/>
                  <a:gd name="T42" fmla="*/ 148 w 150"/>
                  <a:gd name="T43" fmla="*/ 126 h 172"/>
                  <a:gd name="T44" fmla="*/ 150 w 150"/>
                  <a:gd name="T45" fmla="*/ 120 h 172"/>
                  <a:gd name="T46" fmla="*/ 138 w 150"/>
                  <a:gd name="T47" fmla="*/ 106 h 172"/>
                  <a:gd name="T48" fmla="*/ 88 w 150"/>
                  <a:gd name="T49" fmla="*/ 134 h 172"/>
                  <a:gd name="T50" fmla="*/ 56 w 150"/>
                  <a:gd name="T51" fmla="*/ 144 h 172"/>
                  <a:gd name="T52" fmla="*/ 48 w 150"/>
                  <a:gd name="T53" fmla="*/ 144 h 172"/>
                  <a:gd name="T54" fmla="*/ 36 w 150"/>
                  <a:gd name="T55" fmla="*/ 132 h 172"/>
                  <a:gd name="T56" fmla="*/ 32 w 150"/>
                  <a:gd name="T57" fmla="*/ 122 h 172"/>
                  <a:gd name="T58" fmla="*/ 24 w 150"/>
                  <a:gd name="T59" fmla="*/ 94 h 172"/>
                  <a:gd name="T60" fmla="*/ 36 w 150"/>
                  <a:gd name="T61" fmla="*/ 54 h 172"/>
                  <a:gd name="T62" fmla="*/ 40 w 150"/>
                  <a:gd name="T63" fmla="*/ 44 h 172"/>
                  <a:gd name="T64" fmla="*/ 54 w 150"/>
                  <a:gd name="T65" fmla="*/ 28 h 172"/>
                  <a:gd name="T66" fmla="*/ 72 w 150"/>
                  <a:gd name="T67" fmla="*/ 18 h 172"/>
                  <a:gd name="T68" fmla="*/ 92 w 150"/>
                  <a:gd name="T69" fmla="*/ 14 h 172"/>
                  <a:gd name="T70" fmla="*/ 104 w 150"/>
                  <a:gd name="T71" fmla="*/ 14 h 1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50"/>
                  <a:gd name="T109" fmla="*/ 0 h 172"/>
                  <a:gd name="T110" fmla="*/ 150 w 150"/>
                  <a:gd name="T111" fmla="*/ 172 h 1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50" h="172">
                    <a:moveTo>
                      <a:pt x="104" y="14"/>
                    </a:moveTo>
                    <a:lnTo>
                      <a:pt x="104" y="14"/>
                    </a:lnTo>
                    <a:lnTo>
                      <a:pt x="116" y="16"/>
                    </a:lnTo>
                    <a:lnTo>
                      <a:pt x="122" y="18"/>
                    </a:lnTo>
                    <a:lnTo>
                      <a:pt x="128" y="22"/>
                    </a:lnTo>
                    <a:lnTo>
                      <a:pt x="128" y="16"/>
                    </a:lnTo>
                    <a:lnTo>
                      <a:pt x="124" y="8"/>
                    </a:lnTo>
                    <a:lnTo>
                      <a:pt x="116" y="4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58" y="6"/>
                    </a:lnTo>
                    <a:lnTo>
                      <a:pt x="48" y="10"/>
                    </a:lnTo>
                    <a:lnTo>
                      <a:pt x="40" y="16"/>
                    </a:lnTo>
                    <a:lnTo>
                      <a:pt x="32" y="24"/>
                    </a:lnTo>
                    <a:lnTo>
                      <a:pt x="24" y="32"/>
                    </a:lnTo>
                    <a:lnTo>
                      <a:pt x="18" y="44"/>
                    </a:lnTo>
                    <a:lnTo>
                      <a:pt x="10" y="58"/>
                    </a:lnTo>
                    <a:lnTo>
                      <a:pt x="4" y="72"/>
                    </a:lnTo>
                    <a:lnTo>
                      <a:pt x="2" y="84"/>
                    </a:lnTo>
                    <a:lnTo>
                      <a:pt x="0" y="98"/>
                    </a:lnTo>
                    <a:lnTo>
                      <a:pt x="8" y="136"/>
                    </a:lnTo>
                    <a:lnTo>
                      <a:pt x="18" y="152"/>
                    </a:lnTo>
                    <a:lnTo>
                      <a:pt x="24" y="158"/>
                    </a:lnTo>
                    <a:lnTo>
                      <a:pt x="30" y="164"/>
                    </a:lnTo>
                    <a:lnTo>
                      <a:pt x="38" y="168"/>
                    </a:lnTo>
                    <a:lnTo>
                      <a:pt x="46" y="170"/>
                    </a:lnTo>
                    <a:lnTo>
                      <a:pt x="54" y="172"/>
                    </a:lnTo>
                    <a:lnTo>
                      <a:pt x="62" y="172"/>
                    </a:lnTo>
                    <a:lnTo>
                      <a:pt x="74" y="172"/>
                    </a:lnTo>
                    <a:lnTo>
                      <a:pt x="86" y="166"/>
                    </a:lnTo>
                    <a:lnTo>
                      <a:pt x="102" y="160"/>
                    </a:lnTo>
                    <a:lnTo>
                      <a:pt x="118" y="150"/>
                    </a:lnTo>
                    <a:lnTo>
                      <a:pt x="132" y="142"/>
                    </a:lnTo>
                    <a:lnTo>
                      <a:pt x="142" y="132"/>
                    </a:lnTo>
                    <a:lnTo>
                      <a:pt x="148" y="126"/>
                    </a:lnTo>
                    <a:lnTo>
                      <a:pt x="150" y="120"/>
                    </a:lnTo>
                    <a:lnTo>
                      <a:pt x="138" y="106"/>
                    </a:lnTo>
                    <a:lnTo>
                      <a:pt x="112" y="122"/>
                    </a:lnTo>
                    <a:lnTo>
                      <a:pt x="88" y="134"/>
                    </a:lnTo>
                    <a:lnTo>
                      <a:pt x="70" y="142"/>
                    </a:lnTo>
                    <a:lnTo>
                      <a:pt x="56" y="144"/>
                    </a:lnTo>
                    <a:lnTo>
                      <a:pt x="48" y="144"/>
                    </a:lnTo>
                    <a:lnTo>
                      <a:pt x="42" y="138"/>
                    </a:lnTo>
                    <a:lnTo>
                      <a:pt x="36" y="132"/>
                    </a:lnTo>
                    <a:lnTo>
                      <a:pt x="32" y="122"/>
                    </a:lnTo>
                    <a:lnTo>
                      <a:pt x="26" y="108"/>
                    </a:lnTo>
                    <a:lnTo>
                      <a:pt x="24" y="94"/>
                    </a:lnTo>
                    <a:lnTo>
                      <a:pt x="36" y="54"/>
                    </a:lnTo>
                    <a:lnTo>
                      <a:pt x="40" y="44"/>
                    </a:lnTo>
                    <a:lnTo>
                      <a:pt x="48" y="36"/>
                    </a:lnTo>
                    <a:lnTo>
                      <a:pt x="54" y="28"/>
                    </a:lnTo>
                    <a:lnTo>
                      <a:pt x="64" y="24"/>
                    </a:lnTo>
                    <a:lnTo>
                      <a:pt x="72" y="18"/>
                    </a:lnTo>
                    <a:lnTo>
                      <a:pt x="82" y="16"/>
                    </a:lnTo>
                    <a:lnTo>
                      <a:pt x="92" y="14"/>
                    </a:lnTo>
                    <a:lnTo>
                      <a:pt x="10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46" name="Freeform 28"/>
              <p:cNvSpPr>
                <a:spLocks noEditPoints="1"/>
              </p:cNvSpPr>
              <p:nvPr/>
            </p:nvSpPr>
            <p:spPr bwMode="auto">
              <a:xfrm>
                <a:off x="8031035" y="2910855"/>
                <a:ext cx="524686" cy="410351"/>
              </a:xfrm>
              <a:custGeom>
                <a:avLst/>
                <a:gdLst>
                  <a:gd name="T0" fmla="*/ 670 w 670"/>
                  <a:gd name="T1" fmla="*/ 234 h 524"/>
                  <a:gd name="T2" fmla="*/ 660 w 670"/>
                  <a:gd name="T3" fmla="*/ 182 h 524"/>
                  <a:gd name="T4" fmla="*/ 638 w 670"/>
                  <a:gd name="T5" fmla="*/ 132 h 524"/>
                  <a:gd name="T6" fmla="*/ 608 w 670"/>
                  <a:gd name="T7" fmla="*/ 88 h 524"/>
                  <a:gd name="T8" fmla="*/ 528 w 670"/>
                  <a:gd name="T9" fmla="*/ 30 h 524"/>
                  <a:gd name="T10" fmla="*/ 424 w 670"/>
                  <a:gd name="T11" fmla="*/ 2 h 524"/>
                  <a:gd name="T12" fmla="*/ 332 w 670"/>
                  <a:gd name="T13" fmla="*/ 4 h 524"/>
                  <a:gd name="T14" fmla="*/ 260 w 670"/>
                  <a:gd name="T15" fmla="*/ 14 h 524"/>
                  <a:gd name="T16" fmla="*/ 198 w 670"/>
                  <a:gd name="T17" fmla="*/ 36 h 524"/>
                  <a:gd name="T18" fmla="*/ 142 w 670"/>
                  <a:gd name="T19" fmla="*/ 68 h 524"/>
                  <a:gd name="T20" fmla="*/ 94 w 670"/>
                  <a:gd name="T21" fmla="*/ 110 h 524"/>
                  <a:gd name="T22" fmla="*/ 66 w 670"/>
                  <a:gd name="T23" fmla="*/ 144 h 524"/>
                  <a:gd name="T24" fmla="*/ 22 w 670"/>
                  <a:gd name="T25" fmla="*/ 218 h 524"/>
                  <a:gd name="T26" fmla="*/ 4 w 670"/>
                  <a:gd name="T27" fmla="*/ 276 h 524"/>
                  <a:gd name="T28" fmla="*/ 2 w 670"/>
                  <a:gd name="T29" fmla="*/ 314 h 524"/>
                  <a:gd name="T30" fmla="*/ 10 w 670"/>
                  <a:gd name="T31" fmla="*/ 366 h 524"/>
                  <a:gd name="T32" fmla="*/ 32 w 670"/>
                  <a:gd name="T33" fmla="*/ 410 h 524"/>
                  <a:gd name="T34" fmla="*/ 52 w 670"/>
                  <a:gd name="T35" fmla="*/ 436 h 524"/>
                  <a:gd name="T36" fmla="*/ 88 w 670"/>
                  <a:gd name="T37" fmla="*/ 466 h 524"/>
                  <a:gd name="T38" fmla="*/ 186 w 670"/>
                  <a:gd name="T39" fmla="*/ 510 h 524"/>
                  <a:gd name="T40" fmla="*/ 320 w 670"/>
                  <a:gd name="T41" fmla="*/ 524 h 524"/>
                  <a:gd name="T42" fmla="*/ 402 w 670"/>
                  <a:gd name="T43" fmla="*/ 518 h 524"/>
                  <a:gd name="T44" fmla="*/ 504 w 670"/>
                  <a:gd name="T45" fmla="*/ 496 h 524"/>
                  <a:gd name="T46" fmla="*/ 582 w 670"/>
                  <a:gd name="T47" fmla="*/ 454 h 524"/>
                  <a:gd name="T48" fmla="*/ 636 w 670"/>
                  <a:gd name="T49" fmla="*/ 394 h 524"/>
                  <a:gd name="T50" fmla="*/ 666 w 670"/>
                  <a:gd name="T51" fmla="*/ 314 h 524"/>
                  <a:gd name="T52" fmla="*/ 670 w 670"/>
                  <a:gd name="T53" fmla="*/ 252 h 524"/>
                  <a:gd name="T54" fmla="*/ 646 w 670"/>
                  <a:gd name="T55" fmla="*/ 300 h 524"/>
                  <a:gd name="T56" fmla="*/ 634 w 670"/>
                  <a:gd name="T57" fmla="*/ 346 h 524"/>
                  <a:gd name="T58" fmla="*/ 614 w 670"/>
                  <a:gd name="T59" fmla="*/ 386 h 524"/>
                  <a:gd name="T60" fmla="*/ 576 w 670"/>
                  <a:gd name="T61" fmla="*/ 424 h 524"/>
                  <a:gd name="T62" fmla="*/ 528 w 670"/>
                  <a:gd name="T63" fmla="*/ 454 h 524"/>
                  <a:gd name="T64" fmla="*/ 468 w 670"/>
                  <a:gd name="T65" fmla="*/ 478 h 524"/>
                  <a:gd name="T66" fmla="*/ 338 w 670"/>
                  <a:gd name="T67" fmla="*/ 498 h 524"/>
                  <a:gd name="T68" fmla="*/ 238 w 670"/>
                  <a:gd name="T69" fmla="*/ 498 h 524"/>
                  <a:gd name="T70" fmla="*/ 142 w 670"/>
                  <a:gd name="T71" fmla="*/ 480 h 524"/>
                  <a:gd name="T72" fmla="*/ 72 w 670"/>
                  <a:gd name="T73" fmla="*/ 438 h 524"/>
                  <a:gd name="T74" fmla="*/ 44 w 670"/>
                  <a:gd name="T75" fmla="*/ 406 h 524"/>
                  <a:gd name="T76" fmla="*/ 24 w 670"/>
                  <a:gd name="T77" fmla="*/ 364 h 524"/>
                  <a:gd name="T78" fmla="*/ 14 w 670"/>
                  <a:gd name="T79" fmla="*/ 314 h 524"/>
                  <a:gd name="T80" fmla="*/ 14 w 670"/>
                  <a:gd name="T81" fmla="*/ 280 h 524"/>
                  <a:gd name="T82" fmla="*/ 38 w 670"/>
                  <a:gd name="T83" fmla="*/ 218 h 524"/>
                  <a:gd name="T84" fmla="*/ 68 w 670"/>
                  <a:gd name="T85" fmla="*/ 172 h 524"/>
                  <a:gd name="T86" fmla="*/ 106 w 670"/>
                  <a:gd name="T87" fmla="*/ 128 h 524"/>
                  <a:gd name="T88" fmla="*/ 188 w 670"/>
                  <a:gd name="T89" fmla="*/ 66 h 524"/>
                  <a:gd name="T90" fmla="*/ 276 w 670"/>
                  <a:gd name="T91" fmla="*/ 32 h 524"/>
                  <a:gd name="T92" fmla="*/ 336 w 670"/>
                  <a:gd name="T93" fmla="*/ 24 h 524"/>
                  <a:gd name="T94" fmla="*/ 464 w 670"/>
                  <a:gd name="T95" fmla="*/ 38 h 524"/>
                  <a:gd name="T96" fmla="*/ 558 w 670"/>
                  <a:gd name="T97" fmla="*/ 80 h 524"/>
                  <a:gd name="T98" fmla="*/ 604 w 670"/>
                  <a:gd name="T99" fmla="*/ 122 h 524"/>
                  <a:gd name="T100" fmla="*/ 630 w 670"/>
                  <a:gd name="T101" fmla="*/ 164 h 524"/>
                  <a:gd name="T102" fmla="*/ 644 w 670"/>
                  <a:gd name="T103" fmla="*/ 214 h 524"/>
                  <a:gd name="T104" fmla="*/ 646 w 670"/>
                  <a:gd name="T105" fmla="*/ 250 h 52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70"/>
                  <a:gd name="T160" fmla="*/ 0 h 524"/>
                  <a:gd name="T161" fmla="*/ 670 w 670"/>
                  <a:gd name="T162" fmla="*/ 524 h 52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70" h="524">
                    <a:moveTo>
                      <a:pt x="670" y="252"/>
                    </a:moveTo>
                    <a:lnTo>
                      <a:pt x="670" y="252"/>
                    </a:lnTo>
                    <a:lnTo>
                      <a:pt x="670" y="234"/>
                    </a:lnTo>
                    <a:lnTo>
                      <a:pt x="668" y="216"/>
                    </a:lnTo>
                    <a:lnTo>
                      <a:pt x="664" y="200"/>
                    </a:lnTo>
                    <a:lnTo>
                      <a:pt x="660" y="182"/>
                    </a:lnTo>
                    <a:lnTo>
                      <a:pt x="654" y="166"/>
                    </a:lnTo>
                    <a:lnTo>
                      <a:pt x="646" y="150"/>
                    </a:lnTo>
                    <a:lnTo>
                      <a:pt x="638" y="132"/>
                    </a:lnTo>
                    <a:lnTo>
                      <a:pt x="628" y="116"/>
                    </a:lnTo>
                    <a:lnTo>
                      <a:pt x="608" y="88"/>
                    </a:lnTo>
                    <a:lnTo>
                      <a:pt x="584" y="66"/>
                    </a:lnTo>
                    <a:lnTo>
                      <a:pt x="558" y="46"/>
                    </a:lnTo>
                    <a:lnTo>
                      <a:pt x="528" y="30"/>
                    </a:lnTo>
                    <a:lnTo>
                      <a:pt x="496" y="18"/>
                    </a:lnTo>
                    <a:lnTo>
                      <a:pt x="462" y="8"/>
                    </a:lnTo>
                    <a:lnTo>
                      <a:pt x="424" y="2"/>
                    </a:lnTo>
                    <a:lnTo>
                      <a:pt x="382" y="0"/>
                    </a:lnTo>
                    <a:lnTo>
                      <a:pt x="332" y="4"/>
                    </a:lnTo>
                    <a:lnTo>
                      <a:pt x="308" y="6"/>
                    </a:lnTo>
                    <a:lnTo>
                      <a:pt x="284" y="10"/>
                    </a:lnTo>
                    <a:lnTo>
                      <a:pt x="260" y="14"/>
                    </a:lnTo>
                    <a:lnTo>
                      <a:pt x="238" y="22"/>
                    </a:lnTo>
                    <a:lnTo>
                      <a:pt x="218" y="28"/>
                    </a:lnTo>
                    <a:lnTo>
                      <a:pt x="198" y="36"/>
                    </a:lnTo>
                    <a:lnTo>
                      <a:pt x="178" y="46"/>
                    </a:lnTo>
                    <a:lnTo>
                      <a:pt x="160" y="56"/>
                    </a:lnTo>
                    <a:lnTo>
                      <a:pt x="142" y="68"/>
                    </a:lnTo>
                    <a:lnTo>
                      <a:pt x="126" y="82"/>
                    </a:lnTo>
                    <a:lnTo>
                      <a:pt x="110" y="96"/>
                    </a:lnTo>
                    <a:lnTo>
                      <a:pt x="94" y="110"/>
                    </a:lnTo>
                    <a:lnTo>
                      <a:pt x="80" y="126"/>
                    </a:lnTo>
                    <a:lnTo>
                      <a:pt x="66" y="144"/>
                    </a:lnTo>
                    <a:lnTo>
                      <a:pt x="50" y="168"/>
                    </a:lnTo>
                    <a:lnTo>
                      <a:pt x="36" y="192"/>
                    </a:lnTo>
                    <a:lnTo>
                      <a:pt x="22" y="218"/>
                    </a:lnTo>
                    <a:lnTo>
                      <a:pt x="12" y="244"/>
                    </a:lnTo>
                    <a:lnTo>
                      <a:pt x="4" y="276"/>
                    </a:lnTo>
                    <a:lnTo>
                      <a:pt x="0" y="296"/>
                    </a:lnTo>
                    <a:lnTo>
                      <a:pt x="2" y="314"/>
                    </a:lnTo>
                    <a:lnTo>
                      <a:pt x="2" y="332"/>
                    </a:lnTo>
                    <a:lnTo>
                      <a:pt x="6" y="348"/>
                    </a:lnTo>
                    <a:lnTo>
                      <a:pt x="10" y="366"/>
                    </a:lnTo>
                    <a:lnTo>
                      <a:pt x="16" y="380"/>
                    </a:lnTo>
                    <a:lnTo>
                      <a:pt x="24" y="396"/>
                    </a:lnTo>
                    <a:lnTo>
                      <a:pt x="32" y="410"/>
                    </a:lnTo>
                    <a:lnTo>
                      <a:pt x="42" y="424"/>
                    </a:lnTo>
                    <a:lnTo>
                      <a:pt x="52" y="436"/>
                    </a:lnTo>
                    <a:lnTo>
                      <a:pt x="62" y="446"/>
                    </a:lnTo>
                    <a:lnTo>
                      <a:pt x="74" y="458"/>
                    </a:lnTo>
                    <a:lnTo>
                      <a:pt x="88" y="466"/>
                    </a:lnTo>
                    <a:lnTo>
                      <a:pt x="116" y="484"/>
                    </a:lnTo>
                    <a:lnTo>
                      <a:pt x="148" y="498"/>
                    </a:lnTo>
                    <a:lnTo>
                      <a:pt x="186" y="510"/>
                    </a:lnTo>
                    <a:lnTo>
                      <a:pt x="226" y="516"/>
                    </a:lnTo>
                    <a:lnTo>
                      <a:pt x="272" y="522"/>
                    </a:lnTo>
                    <a:lnTo>
                      <a:pt x="320" y="524"/>
                    </a:lnTo>
                    <a:lnTo>
                      <a:pt x="362" y="522"/>
                    </a:lnTo>
                    <a:lnTo>
                      <a:pt x="402" y="518"/>
                    </a:lnTo>
                    <a:lnTo>
                      <a:pt x="438" y="514"/>
                    </a:lnTo>
                    <a:lnTo>
                      <a:pt x="474" y="506"/>
                    </a:lnTo>
                    <a:lnTo>
                      <a:pt x="504" y="496"/>
                    </a:lnTo>
                    <a:lnTo>
                      <a:pt x="534" y="484"/>
                    </a:lnTo>
                    <a:lnTo>
                      <a:pt x="560" y="470"/>
                    </a:lnTo>
                    <a:lnTo>
                      <a:pt x="582" y="454"/>
                    </a:lnTo>
                    <a:lnTo>
                      <a:pt x="604" y="436"/>
                    </a:lnTo>
                    <a:lnTo>
                      <a:pt x="622" y="416"/>
                    </a:lnTo>
                    <a:lnTo>
                      <a:pt x="636" y="394"/>
                    </a:lnTo>
                    <a:lnTo>
                      <a:pt x="648" y="370"/>
                    </a:lnTo>
                    <a:lnTo>
                      <a:pt x="658" y="344"/>
                    </a:lnTo>
                    <a:lnTo>
                      <a:pt x="666" y="314"/>
                    </a:lnTo>
                    <a:lnTo>
                      <a:pt x="670" y="284"/>
                    </a:lnTo>
                    <a:lnTo>
                      <a:pt x="670" y="252"/>
                    </a:lnTo>
                    <a:close/>
                    <a:moveTo>
                      <a:pt x="646" y="250"/>
                    </a:moveTo>
                    <a:lnTo>
                      <a:pt x="646" y="250"/>
                    </a:lnTo>
                    <a:lnTo>
                      <a:pt x="646" y="300"/>
                    </a:lnTo>
                    <a:lnTo>
                      <a:pt x="642" y="324"/>
                    </a:lnTo>
                    <a:lnTo>
                      <a:pt x="634" y="346"/>
                    </a:lnTo>
                    <a:lnTo>
                      <a:pt x="626" y="366"/>
                    </a:lnTo>
                    <a:lnTo>
                      <a:pt x="614" y="386"/>
                    </a:lnTo>
                    <a:lnTo>
                      <a:pt x="602" y="400"/>
                    </a:lnTo>
                    <a:lnTo>
                      <a:pt x="590" y="412"/>
                    </a:lnTo>
                    <a:lnTo>
                      <a:pt x="576" y="424"/>
                    </a:lnTo>
                    <a:lnTo>
                      <a:pt x="562" y="436"/>
                    </a:lnTo>
                    <a:lnTo>
                      <a:pt x="546" y="446"/>
                    </a:lnTo>
                    <a:lnTo>
                      <a:pt x="528" y="454"/>
                    </a:lnTo>
                    <a:lnTo>
                      <a:pt x="510" y="464"/>
                    </a:lnTo>
                    <a:lnTo>
                      <a:pt x="488" y="470"/>
                    </a:lnTo>
                    <a:lnTo>
                      <a:pt x="468" y="478"/>
                    </a:lnTo>
                    <a:lnTo>
                      <a:pt x="444" y="484"/>
                    </a:lnTo>
                    <a:lnTo>
                      <a:pt x="394" y="492"/>
                    </a:lnTo>
                    <a:lnTo>
                      <a:pt x="338" y="498"/>
                    </a:lnTo>
                    <a:lnTo>
                      <a:pt x="276" y="500"/>
                    </a:lnTo>
                    <a:lnTo>
                      <a:pt x="238" y="498"/>
                    </a:lnTo>
                    <a:lnTo>
                      <a:pt x="204" y="494"/>
                    </a:lnTo>
                    <a:lnTo>
                      <a:pt x="170" y="488"/>
                    </a:lnTo>
                    <a:lnTo>
                      <a:pt x="142" y="480"/>
                    </a:lnTo>
                    <a:lnTo>
                      <a:pt x="116" y="468"/>
                    </a:lnTo>
                    <a:lnTo>
                      <a:pt x="92" y="454"/>
                    </a:lnTo>
                    <a:lnTo>
                      <a:pt x="72" y="438"/>
                    </a:lnTo>
                    <a:lnTo>
                      <a:pt x="54" y="420"/>
                    </a:lnTo>
                    <a:lnTo>
                      <a:pt x="44" y="406"/>
                    </a:lnTo>
                    <a:lnTo>
                      <a:pt x="36" y="392"/>
                    </a:lnTo>
                    <a:lnTo>
                      <a:pt x="28" y="378"/>
                    </a:lnTo>
                    <a:lnTo>
                      <a:pt x="24" y="364"/>
                    </a:lnTo>
                    <a:lnTo>
                      <a:pt x="18" y="348"/>
                    </a:lnTo>
                    <a:lnTo>
                      <a:pt x="16" y="332"/>
                    </a:lnTo>
                    <a:lnTo>
                      <a:pt x="14" y="314"/>
                    </a:lnTo>
                    <a:lnTo>
                      <a:pt x="14" y="296"/>
                    </a:lnTo>
                    <a:lnTo>
                      <a:pt x="14" y="280"/>
                    </a:lnTo>
                    <a:lnTo>
                      <a:pt x="20" y="260"/>
                    </a:lnTo>
                    <a:lnTo>
                      <a:pt x="28" y="240"/>
                    </a:lnTo>
                    <a:lnTo>
                      <a:pt x="38" y="218"/>
                    </a:lnTo>
                    <a:lnTo>
                      <a:pt x="52" y="194"/>
                    </a:lnTo>
                    <a:lnTo>
                      <a:pt x="68" y="172"/>
                    </a:lnTo>
                    <a:lnTo>
                      <a:pt x="86" y="150"/>
                    </a:lnTo>
                    <a:lnTo>
                      <a:pt x="106" y="128"/>
                    </a:lnTo>
                    <a:lnTo>
                      <a:pt x="134" y="104"/>
                    </a:lnTo>
                    <a:lnTo>
                      <a:pt x="162" y="84"/>
                    </a:lnTo>
                    <a:lnTo>
                      <a:pt x="188" y="66"/>
                    </a:lnTo>
                    <a:lnTo>
                      <a:pt x="218" y="50"/>
                    </a:lnTo>
                    <a:lnTo>
                      <a:pt x="246" y="40"/>
                    </a:lnTo>
                    <a:lnTo>
                      <a:pt x="276" y="32"/>
                    </a:lnTo>
                    <a:lnTo>
                      <a:pt x="306" y="26"/>
                    </a:lnTo>
                    <a:lnTo>
                      <a:pt x="336" y="24"/>
                    </a:lnTo>
                    <a:lnTo>
                      <a:pt x="382" y="26"/>
                    </a:lnTo>
                    <a:lnTo>
                      <a:pt x="424" y="30"/>
                    </a:lnTo>
                    <a:lnTo>
                      <a:pt x="464" y="38"/>
                    </a:lnTo>
                    <a:lnTo>
                      <a:pt x="498" y="48"/>
                    </a:lnTo>
                    <a:lnTo>
                      <a:pt x="530" y="62"/>
                    </a:lnTo>
                    <a:lnTo>
                      <a:pt x="558" y="80"/>
                    </a:lnTo>
                    <a:lnTo>
                      <a:pt x="584" y="98"/>
                    </a:lnTo>
                    <a:lnTo>
                      <a:pt x="604" y="122"/>
                    </a:lnTo>
                    <a:lnTo>
                      <a:pt x="614" y="136"/>
                    </a:lnTo>
                    <a:lnTo>
                      <a:pt x="622" y="150"/>
                    </a:lnTo>
                    <a:lnTo>
                      <a:pt x="630" y="164"/>
                    </a:lnTo>
                    <a:lnTo>
                      <a:pt x="636" y="180"/>
                    </a:lnTo>
                    <a:lnTo>
                      <a:pt x="640" y="196"/>
                    </a:lnTo>
                    <a:lnTo>
                      <a:pt x="644" y="214"/>
                    </a:lnTo>
                    <a:lnTo>
                      <a:pt x="646" y="232"/>
                    </a:lnTo>
                    <a:lnTo>
                      <a:pt x="646" y="2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47" name="Freeform 29"/>
              <p:cNvSpPr>
                <a:spLocks noEditPoints="1"/>
              </p:cNvSpPr>
              <p:nvPr/>
            </p:nvSpPr>
            <p:spPr bwMode="auto">
              <a:xfrm>
                <a:off x="8103081" y="2996998"/>
                <a:ext cx="374328" cy="267825"/>
              </a:xfrm>
              <a:custGeom>
                <a:avLst/>
                <a:gdLst>
                  <a:gd name="T0" fmla="*/ 476 w 478"/>
                  <a:gd name="T1" fmla="*/ 144 h 342"/>
                  <a:gd name="T2" fmla="*/ 452 w 478"/>
                  <a:gd name="T3" fmla="*/ 78 h 342"/>
                  <a:gd name="T4" fmla="*/ 424 w 478"/>
                  <a:gd name="T5" fmla="*/ 44 h 342"/>
                  <a:gd name="T6" fmla="*/ 364 w 478"/>
                  <a:gd name="T7" fmla="*/ 10 h 342"/>
                  <a:gd name="T8" fmla="*/ 284 w 478"/>
                  <a:gd name="T9" fmla="*/ 0 h 342"/>
                  <a:gd name="T10" fmla="*/ 262 w 478"/>
                  <a:gd name="T11" fmla="*/ 2 h 342"/>
                  <a:gd name="T12" fmla="*/ 196 w 478"/>
                  <a:gd name="T13" fmla="*/ 18 h 342"/>
                  <a:gd name="T14" fmla="*/ 114 w 478"/>
                  <a:gd name="T15" fmla="*/ 48 h 342"/>
                  <a:gd name="T16" fmla="*/ 54 w 478"/>
                  <a:gd name="T17" fmla="*/ 88 h 342"/>
                  <a:gd name="T18" fmla="*/ 30 w 478"/>
                  <a:gd name="T19" fmla="*/ 112 h 342"/>
                  <a:gd name="T20" fmla="*/ 8 w 478"/>
                  <a:gd name="T21" fmla="*/ 150 h 342"/>
                  <a:gd name="T22" fmla="*/ 0 w 478"/>
                  <a:gd name="T23" fmla="*/ 188 h 342"/>
                  <a:gd name="T24" fmla="*/ 6 w 478"/>
                  <a:gd name="T25" fmla="*/ 232 h 342"/>
                  <a:gd name="T26" fmla="*/ 28 w 478"/>
                  <a:gd name="T27" fmla="*/ 274 h 342"/>
                  <a:gd name="T28" fmla="*/ 72 w 478"/>
                  <a:gd name="T29" fmla="*/ 316 h 342"/>
                  <a:gd name="T30" fmla="*/ 134 w 478"/>
                  <a:gd name="T31" fmla="*/ 338 h 342"/>
                  <a:gd name="T32" fmla="*/ 184 w 478"/>
                  <a:gd name="T33" fmla="*/ 342 h 342"/>
                  <a:gd name="T34" fmla="*/ 284 w 478"/>
                  <a:gd name="T35" fmla="*/ 336 h 342"/>
                  <a:gd name="T36" fmla="*/ 362 w 478"/>
                  <a:gd name="T37" fmla="*/ 318 h 342"/>
                  <a:gd name="T38" fmla="*/ 422 w 478"/>
                  <a:gd name="T39" fmla="*/ 286 h 342"/>
                  <a:gd name="T40" fmla="*/ 458 w 478"/>
                  <a:gd name="T41" fmla="*/ 244 h 342"/>
                  <a:gd name="T42" fmla="*/ 476 w 478"/>
                  <a:gd name="T43" fmla="*/ 188 h 342"/>
                  <a:gd name="T44" fmla="*/ 430 w 478"/>
                  <a:gd name="T45" fmla="*/ 86 h 342"/>
                  <a:gd name="T46" fmla="*/ 450 w 478"/>
                  <a:gd name="T47" fmla="*/ 122 h 342"/>
                  <a:gd name="T48" fmla="*/ 456 w 478"/>
                  <a:gd name="T49" fmla="*/ 166 h 342"/>
                  <a:gd name="T50" fmla="*/ 448 w 478"/>
                  <a:gd name="T51" fmla="*/ 214 h 342"/>
                  <a:gd name="T52" fmla="*/ 422 w 478"/>
                  <a:gd name="T53" fmla="*/ 252 h 342"/>
                  <a:gd name="T54" fmla="*/ 380 w 478"/>
                  <a:gd name="T55" fmla="*/ 282 h 342"/>
                  <a:gd name="T56" fmla="*/ 320 w 478"/>
                  <a:gd name="T57" fmla="*/ 304 h 342"/>
                  <a:gd name="T58" fmla="*/ 216 w 478"/>
                  <a:gd name="T59" fmla="*/ 322 h 342"/>
                  <a:gd name="T60" fmla="*/ 150 w 478"/>
                  <a:gd name="T61" fmla="*/ 318 h 342"/>
                  <a:gd name="T62" fmla="*/ 96 w 478"/>
                  <a:gd name="T63" fmla="*/ 302 h 342"/>
                  <a:gd name="T64" fmla="*/ 54 w 478"/>
                  <a:gd name="T65" fmla="*/ 272 h 342"/>
                  <a:gd name="T66" fmla="*/ 34 w 478"/>
                  <a:gd name="T67" fmla="*/ 242 h 342"/>
                  <a:gd name="T68" fmla="*/ 22 w 478"/>
                  <a:gd name="T69" fmla="*/ 188 h 342"/>
                  <a:gd name="T70" fmla="*/ 32 w 478"/>
                  <a:gd name="T71" fmla="*/ 158 h 342"/>
                  <a:gd name="T72" fmla="*/ 58 w 478"/>
                  <a:gd name="T73" fmla="*/ 116 h 342"/>
                  <a:gd name="T74" fmla="*/ 86 w 478"/>
                  <a:gd name="T75" fmla="*/ 84 h 342"/>
                  <a:gd name="T76" fmla="*/ 150 w 478"/>
                  <a:gd name="T77" fmla="*/ 44 h 342"/>
                  <a:gd name="T78" fmla="*/ 228 w 478"/>
                  <a:gd name="T79" fmla="*/ 24 h 342"/>
                  <a:gd name="T80" fmla="*/ 286 w 478"/>
                  <a:gd name="T81" fmla="*/ 24 h 342"/>
                  <a:gd name="T82" fmla="*/ 362 w 478"/>
                  <a:gd name="T83" fmla="*/ 40 h 342"/>
                  <a:gd name="T84" fmla="*/ 416 w 478"/>
                  <a:gd name="T85" fmla="*/ 72 h 3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8"/>
                  <a:gd name="T130" fmla="*/ 0 h 342"/>
                  <a:gd name="T131" fmla="*/ 478 w 478"/>
                  <a:gd name="T132" fmla="*/ 342 h 34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8" h="342">
                    <a:moveTo>
                      <a:pt x="478" y="166"/>
                    </a:moveTo>
                    <a:lnTo>
                      <a:pt x="478" y="166"/>
                    </a:lnTo>
                    <a:lnTo>
                      <a:pt x="476" y="144"/>
                    </a:lnTo>
                    <a:lnTo>
                      <a:pt x="472" y="122"/>
                    </a:lnTo>
                    <a:lnTo>
                      <a:pt x="464" y="100"/>
                    </a:lnTo>
                    <a:lnTo>
                      <a:pt x="452" y="78"/>
                    </a:lnTo>
                    <a:lnTo>
                      <a:pt x="440" y="60"/>
                    </a:lnTo>
                    <a:lnTo>
                      <a:pt x="424" y="44"/>
                    </a:lnTo>
                    <a:lnTo>
                      <a:pt x="406" y="30"/>
                    </a:lnTo>
                    <a:lnTo>
                      <a:pt x="386" y="20"/>
                    </a:lnTo>
                    <a:lnTo>
                      <a:pt x="364" y="10"/>
                    </a:lnTo>
                    <a:lnTo>
                      <a:pt x="340" y="4"/>
                    </a:lnTo>
                    <a:lnTo>
                      <a:pt x="312" y="0"/>
                    </a:lnTo>
                    <a:lnTo>
                      <a:pt x="284" y="0"/>
                    </a:lnTo>
                    <a:lnTo>
                      <a:pt x="268" y="0"/>
                    </a:lnTo>
                    <a:lnTo>
                      <a:pt x="262" y="2"/>
                    </a:lnTo>
                    <a:lnTo>
                      <a:pt x="228" y="10"/>
                    </a:lnTo>
                    <a:lnTo>
                      <a:pt x="196" y="18"/>
                    </a:lnTo>
                    <a:lnTo>
                      <a:pt x="168" y="26"/>
                    </a:lnTo>
                    <a:lnTo>
                      <a:pt x="140" y="36"/>
                    </a:lnTo>
                    <a:lnTo>
                      <a:pt x="114" y="48"/>
                    </a:lnTo>
                    <a:lnTo>
                      <a:pt x="92" y="60"/>
                    </a:lnTo>
                    <a:lnTo>
                      <a:pt x="72" y="74"/>
                    </a:lnTo>
                    <a:lnTo>
                      <a:pt x="54" y="88"/>
                    </a:lnTo>
                    <a:lnTo>
                      <a:pt x="40" y="100"/>
                    </a:lnTo>
                    <a:lnTo>
                      <a:pt x="30" y="112"/>
                    </a:lnTo>
                    <a:lnTo>
                      <a:pt x="20" y="124"/>
                    </a:lnTo>
                    <a:lnTo>
                      <a:pt x="12" y="136"/>
                    </a:lnTo>
                    <a:lnTo>
                      <a:pt x="8" y="150"/>
                    </a:lnTo>
                    <a:lnTo>
                      <a:pt x="2" y="162"/>
                    </a:lnTo>
                    <a:lnTo>
                      <a:pt x="0" y="176"/>
                    </a:lnTo>
                    <a:lnTo>
                      <a:pt x="0" y="188"/>
                    </a:lnTo>
                    <a:lnTo>
                      <a:pt x="2" y="210"/>
                    </a:lnTo>
                    <a:lnTo>
                      <a:pt x="6" y="232"/>
                    </a:lnTo>
                    <a:lnTo>
                      <a:pt x="16" y="252"/>
                    </a:lnTo>
                    <a:lnTo>
                      <a:pt x="28" y="274"/>
                    </a:lnTo>
                    <a:lnTo>
                      <a:pt x="42" y="290"/>
                    </a:lnTo>
                    <a:lnTo>
                      <a:pt x="56" y="304"/>
                    </a:lnTo>
                    <a:lnTo>
                      <a:pt x="72" y="316"/>
                    </a:lnTo>
                    <a:lnTo>
                      <a:pt x="92" y="326"/>
                    </a:lnTo>
                    <a:lnTo>
                      <a:pt x="112" y="332"/>
                    </a:lnTo>
                    <a:lnTo>
                      <a:pt x="134" y="338"/>
                    </a:lnTo>
                    <a:lnTo>
                      <a:pt x="158" y="340"/>
                    </a:lnTo>
                    <a:lnTo>
                      <a:pt x="184" y="342"/>
                    </a:lnTo>
                    <a:lnTo>
                      <a:pt x="220" y="342"/>
                    </a:lnTo>
                    <a:lnTo>
                      <a:pt x="254" y="340"/>
                    </a:lnTo>
                    <a:lnTo>
                      <a:pt x="284" y="336"/>
                    </a:lnTo>
                    <a:lnTo>
                      <a:pt x="312" y="332"/>
                    </a:lnTo>
                    <a:lnTo>
                      <a:pt x="338" y="324"/>
                    </a:lnTo>
                    <a:lnTo>
                      <a:pt x="362" y="318"/>
                    </a:lnTo>
                    <a:lnTo>
                      <a:pt x="384" y="308"/>
                    </a:lnTo>
                    <a:lnTo>
                      <a:pt x="404" y="298"/>
                    </a:lnTo>
                    <a:lnTo>
                      <a:pt x="422" y="286"/>
                    </a:lnTo>
                    <a:lnTo>
                      <a:pt x="436" y="274"/>
                    </a:lnTo>
                    <a:lnTo>
                      <a:pt x="448" y="260"/>
                    </a:lnTo>
                    <a:lnTo>
                      <a:pt x="458" y="244"/>
                    </a:lnTo>
                    <a:lnTo>
                      <a:pt x="466" y="226"/>
                    </a:lnTo>
                    <a:lnTo>
                      <a:pt x="472" y="208"/>
                    </a:lnTo>
                    <a:lnTo>
                      <a:pt x="476" y="188"/>
                    </a:lnTo>
                    <a:lnTo>
                      <a:pt x="478" y="166"/>
                    </a:lnTo>
                    <a:close/>
                    <a:moveTo>
                      <a:pt x="430" y="86"/>
                    </a:moveTo>
                    <a:lnTo>
                      <a:pt x="430" y="86"/>
                    </a:lnTo>
                    <a:lnTo>
                      <a:pt x="440" y="104"/>
                    </a:lnTo>
                    <a:lnTo>
                      <a:pt x="450" y="122"/>
                    </a:lnTo>
                    <a:lnTo>
                      <a:pt x="454" y="144"/>
                    </a:lnTo>
                    <a:lnTo>
                      <a:pt x="456" y="166"/>
                    </a:lnTo>
                    <a:lnTo>
                      <a:pt x="454" y="184"/>
                    </a:lnTo>
                    <a:lnTo>
                      <a:pt x="452" y="198"/>
                    </a:lnTo>
                    <a:lnTo>
                      <a:pt x="448" y="214"/>
                    </a:lnTo>
                    <a:lnTo>
                      <a:pt x="440" y="228"/>
                    </a:lnTo>
                    <a:lnTo>
                      <a:pt x="432" y="240"/>
                    </a:lnTo>
                    <a:lnTo>
                      <a:pt x="422" y="252"/>
                    </a:lnTo>
                    <a:lnTo>
                      <a:pt x="410" y="264"/>
                    </a:lnTo>
                    <a:lnTo>
                      <a:pt x="396" y="274"/>
                    </a:lnTo>
                    <a:lnTo>
                      <a:pt x="380" y="282"/>
                    </a:lnTo>
                    <a:lnTo>
                      <a:pt x="362" y="290"/>
                    </a:lnTo>
                    <a:lnTo>
                      <a:pt x="342" y="298"/>
                    </a:lnTo>
                    <a:lnTo>
                      <a:pt x="320" y="304"/>
                    </a:lnTo>
                    <a:lnTo>
                      <a:pt x="298" y="310"/>
                    </a:lnTo>
                    <a:lnTo>
                      <a:pt x="272" y="314"/>
                    </a:lnTo>
                    <a:lnTo>
                      <a:pt x="216" y="322"/>
                    </a:lnTo>
                    <a:lnTo>
                      <a:pt x="170" y="320"/>
                    </a:lnTo>
                    <a:lnTo>
                      <a:pt x="150" y="318"/>
                    </a:lnTo>
                    <a:lnTo>
                      <a:pt x="130" y="314"/>
                    </a:lnTo>
                    <a:lnTo>
                      <a:pt x="112" y="308"/>
                    </a:lnTo>
                    <a:lnTo>
                      <a:pt x="96" y="302"/>
                    </a:lnTo>
                    <a:lnTo>
                      <a:pt x="80" y="294"/>
                    </a:lnTo>
                    <a:lnTo>
                      <a:pt x="66" y="284"/>
                    </a:lnTo>
                    <a:lnTo>
                      <a:pt x="54" y="272"/>
                    </a:lnTo>
                    <a:lnTo>
                      <a:pt x="44" y="258"/>
                    </a:lnTo>
                    <a:lnTo>
                      <a:pt x="34" y="242"/>
                    </a:lnTo>
                    <a:lnTo>
                      <a:pt x="28" y="224"/>
                    </a:lnTo>
                    <a:lnTo>
                      <a:pt x="22" y="206"/>
                    </a:lnTo>
                    <a:lnTo>
                      <a:pt x="22" y="188"/>
                    </a:lnTo>
                    <a:lnTo>
                      <a:pt x="24" y="178"/>
                    </a:lnTo>
                    <a:lnTo>
                      <a:pt x="32" y="158"/>
                    </a:lnTo>
                    <a:lnTo>
                      <a:pt x="48" y="130"/>
                    </a:lnTo>
                    <a:lnTo>
                      <a:pt x="58" y="116"/>
                    </a:lnTo>
                    <a:lnTo>
                      <a:pt x="68" y="102"/>
                    </a:lnTo>
                    <a:lnTo>
                      <a:pt x="86" y="84"/>
                    </a:lnTo>
                    <a:lnTo>
                      <a:pt x="106" y="68"/>
                    </a:lnTo>
                    <a:lnTo>
                      <a:pt x="128" y="54"/>
                    </a:lnTo>
                    <a:lnTo>
                      <a:pt x="150" y="44"/>
                    </a:lnTo>
                    <a:lnTo>
                      <a:pt x="174" y="34"/>
                    </a:lnTo>
                    <a:lnTo>
                      <a:pt x="200" y="28"/>
                    </a:lnTo>
                    <a:lnTo>
                      <a:pt x="228" y="24"/>
                    </a:lnTo>
                    <a:lnTo>
                      <a:pt x="256" y="24"/>
                    </a:lnTo>
                    <a:lnTo>
                      <a:pt x="286" y="24"/>
                    </a:lnTo>
                    <a:lnTo>
                      <a:pt x="314" y="28"/>
                    </a:lnTo>
                    <a:lnTo>
                      <a:pt x="340" y="32"/>
                    </a:lnTo>
                    <a:lnTo>
                      <a:pt x="362" y="40"/>
                    </a:lnTo>
                    <a:lnTo>
                      <a:pt x="382" y="48"/>
                    </a:lnTo>
                    <a:lnTo>
                      <a:pt x="400" y="58"/>
                    </a:lnTo>
                    <a:lnTo>
                      <a:pt x="416" y="72"/>
                    </a:lnTo>
                    <a:lnTo>
                      <a:pt x="43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48" name="Freeform 30"/>
              <p:cNvSpPr>
                <a:spLocks noEditPoints="1"/>
              </p:cNvSpPr>
              <p:nvPr/>
            </p:nvSpPr>
            <p:spPr bwMode="auto">
              <a:xfrm>
                <a:off x="8181392" y="3058081"/>
                <a:ext cx="223970" cy="162888"/>
              </a:xfrm>
              <a:custGeom>
                <a:avLst/>
                <a:gdLst>
                  <a:gd name="T0" fmla="*/ 286 w 286"/>
                  <a:gd name="T1" fmla="*/ 108 h 208"/>
                  <a:gd name="T2" fmla="*/ 278 w 286"/>
                  <a:gd name="T3" fmla="*/ 72 h 208"/>
                  <a:gd name="T4" fmla="*/ 252 w 286"/>
                  <a:gd name="T5" fmla="*/ 38 h 208"/>
                  <a:gd name="T6" fmla="*/ 232 w 286"/>
                  <a:gd name="T7" fmla="*/ 22 h 208"/>
                  <a:gd name="T8" fmla="*/ 202 w 286"/>
                  <a:gd name="T9" fmla="*/ 6 h 208"/>
                  <a:gd name="T10" fmla="*/ 178 w 286"/>
                  <a:gd name="T11" fmla="*/ 0 h 208"/>
                  <a:gd name="T12" fmla="*/ 166 w 286"/>
                  <a:gd name="T13" fmla="*/ 0 h 208"/>
                  <a:gd name="T14" fmla="*/ 128 w 286"/>
                  <a:gd name="T15" fmla="*/ 2 h 208"/>
                  <a:gd name="T16" fmla="*/ 94 w 286"/>
                  <a:gd name="T17" fmla="*/ 12 h 208"/>
                  <a:gd name="T18" fmla="*/ 64 w 286"/>
                  <a:gd name="T19" fmla="*/ 26 h 208"/>
                  <a:gd name="T20" fmla="*/ 36 w 286"/>
                  <a:gd name="T21" fmla="*/ 48 h 208"/>
                  <a:gd name="T22" fmla="*/ 20 w 286"/>
                  <a:gd name="T23" fmla="*/ 64 h 208"/>
                  <a:gd name="T24" fmla="*/ 2 w 286"/>
                  <a:gd name="T25" fmla="*/ 94 h 208"/>
                  <a:gd name="T26" fmla="*/ 0 w 286"/>
                  <a:gd name="T27" fmla="*/ 106 h 208"/>
                  <a:gd name="T28" fmla="*/ 6 w 286"/>
                  <a:gd name="T29" fmla="*/ 132 h 208"/>
                  <a:gd name="T30" fmla="*/ 22 w 286"/>
                  <a:gd name="T31" fmla="*/ 162 h 208"/>
                  <a:gd name="T32" fmla="*/ 32 w 286"/>
                  <a:gd name="T33" fmla="*/ 172 h 208"/>
                  <a:gd name="T34" fmla="*/ 54 w 286"/>
                  <a:gd name="T35" fmla="*/ 190 h 208"/>
                  <a:gd name="T36" fmla="*/ 78 w 286"/>
                  <a:gd name="T37" fmla="*/ 202 h 208"/>
                  <a:gd name="T38" fmla="*/ 108 w 286"/>
                  <a:gd name="T39" fmla="*/ 208 h 208"/>
                  <a:gd name="T40" fmla="*/ 126 w 286"/>
                  <a:gd name="T41" fmla="*/ 208 h 208"/>
                  <a:gd name="T42" fmla="*/ 166 w 286"/>
                  <a:gd name="T43" fmla="*/ 206 h 208"/>
                  <a:gd name="T44" fmla="*/ 200 w 286"/>
                  <a:gd name="T45" fmla="*/ 198 h 208"/>
                  <a:gd name="T46" fmla="*/ 230 w 286"/>
                  <a:gd name="T47" fmla="*/ 186 h 208"/>
                  <a:gd name="T48" fmla="*/ 254 w 286"/>
                  <a:gd name="T49" fmla="*/ 168 h 208"/>
                  <a:gd name="T50" fmla="*/ 268 w 286"/>
                  <a:gd name="T51" fmla="*/ 152 h 208"/>
                  <a:gd name="T52" fmla="*/ 284 w 286"/>
                  <a:gd name="T53" fmla="*/ 122 h 208"/>
                  <a:gd name="T54" fmla="*/ 286 w 286"/>
                  <a:gd name="T55" fmla="*/ 108 h 208"/>
                  <a:gd name="T56" fmla="*/ 264 w 286"/>
                  <a:gd name="T57" fmla="*/ 108 h 208"/>
                  <a:gd name="T58" fmla="*/ 258 w 286"/>
                  <a:gd name="T59" fmla="*/ 128 h 208"/>
                  <a:gd name="T60" fmla="*/ 238 w 286"/>
                  <a:gd name="T61" fmla="*/ 150 h 208"/>
                  <a:gd name="T62" fmla="*/ 226 w 286"/>
                  <a:gd name="T63" fmla="*/ 158 h 208"/>
                  <a:gd name="T64" fmla="*/ 200 w 286"/>
                  <a:gd name="T65" fmla="*/ 172 h 208"/>
                  <a:gd name="T66" fmla="*/ 170 w 286"/>
                  <a:gd name="T67" fmla="*/ 180 h 208"/>
                  <a:gd name="T68" fmla="*/ 134 w 286"/>
                  <a:gd name="T69" fmla="*/ 186 h 208"/>
                  <a:gd name="T70" fmla="*/ 114 w 286"/>
                  <a:gd name="T71" fmla="*/ 186 h 208"/>
                  <a:gd name="T72" fmla="*/ 72 w 286"/>
                  <a:gd name="T73" fmla="*/ 178 h 208"/>
                  <a:gd name="T74" fmla="*/ 42 w 286"/>
                  <a:gd name="T75" fmla="*/ 156 h 208"/>
                  <a:gd name="T76" fmla="*/ 32 w 286"/>
                  <a:gd name="T77" fmla="*/ 144 h 208"/>
                  <a:gd name="T78" fmla="*/ 22 w 286"/>
                  <a:gd name="T79" fmla="*/ 124 h 208"/>
                  <a:gd name="T80" fmla="*/ 20 w 286"/>
                  <a:gd name="T81" fmla="*/ 114 h 208"/>
                  <a:gd name="T82" fmla="*/ 26 w 286"/>
                  <a:gd name="T83" fmla="*/ 100 h 208"/>
                  <a:gd name="T84" fmla="*/ 44 w 286"/>
                  <a:gd name="T85" fmla="*/ 68 h 208"/>
                  <a:gd name="T86" fmla="*/ 54 w 286"/>
                  <a:gd name="T87" fmla="*/ 58 h 208"/>
                  <a:gd name="T88" fmla="*/ 74 w 286"/>
                  <a:gd name="T89" fmla="*/ 40 h 208"/>
                  <a:gd name="T90" fmla="*/ 100 w 286"/>
                  <a:gd name="T91" fmla="*/ 30 h 208"/>
                  <a:gd name="T92" fmla="*/ 128 w 286"/>
                  <a:gd name="T93" fmla="*/ 24 h 208"/>
                  <a:gd name="T94" fmla="*/ 142 w 286"/>
                  <a:gd name="T95" fmla="*/ 24 h 208"/>
                  <a:gd name="T96" fmla="*/ 172 w 286"/>
                  <a:gd name="T97" fmla="*/ 26 h 208"/>
                  <a:gd name="T98" fmla="*/ 198 w 286"/>
                  <a:gd name="T99" fmla="*/ 32 h 208"/>
                  <a:gd name="T100" fmla="*/ 220 w 286"/>
                  <a:gd name="T101" fmla="*/ 44 h 208"/>
                  <a:gd name="T102" fmla="*/ 238 w 286"/>
                  <a:gd name="T103" fmla="*/ 60 h 208"/>
                  <a:gd name="T104" fmla="*/ 250 w 286"/>
                  <a:gd name="T105" fmla="*/ 74 h 208"/>
                  <a:gd name="T106" fmla="*/ 262 w 286"/>
                  <a:gd name="T107" fmla="*/ 96 h 208"/>
                  <a:gd name="T108" fmla="*/ 264 w 286"/>
                  <a:gd name="T109" fmla="*/ 108 h 2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86"/>
                  <a:gd name="T166" fmla="*/ 0 h 208"/>
                  <a:gd name="T167" fmla="*/ 286 w 286"/>
                  <a:gd name="T168" fmla="*/ 208 h 20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86" h="208">
                    <a:moveTo>
                      <a:pt x="286" y="108"/>
                    </a:moveTo>
                    <a:lnTo>
                      <a:pt x="286" y="108"/>
                    </a:lnTo>
                    <a:lnTo>
                      <a:pt x="284" y="90"/>
                    </a:lnTo>
                    <a:lnTo>
                      <a:pt x="278" y="72"/>
                    </a:lnTo>
                    <a:lnTo>
                      <a:pt x="266" y="56"/>
                    </a:lnTo>
                    <a:lnTo>
                      <a:pt x="252" y="38"/>
                    </a:lnTo>
                    <a:lnTo>
                      <a:pt x="232" y="22"/>
                    </a:lnTo>
                    <a:lnTo>
                      <a:pt x="212" y="10"/>
                    </a:lnTo>
                    <a:lnTo>
                      <a:pt x="202" y="6"/>
                    </a:lnTo>
                    <a:lnTo>
                      <a:pt x="190" y="2"/>
                    </a:lnTo>
                    <a:lnTo>
                      <a:pt x="178" y="0"/>
                    </a:lnTo>
                    <a:lnTo>
                      <a:pt x="166" y="0"/>
                    </a:lnTo>
                    <a:lnTo>
                      <a:pt x="148" y="0"/>
                    </a:lnTo>
                    <a:lnTo>
                      <a:pt x="128" y="2"/>
                    </a:lnTo>
                    <a:lnTo>
                      <a:pt x="112" y="6"/>
                    </a:lnTo>
                    <a:lnTo>
                      <a:pt x="94" y="12"/>
                    </a:lnTo>
                    <a:lnTo>
                      <a:pt x="78" y="18"/>
                    </a:lnTo>
                    <a:lnTo>
                      <a:pt x="64" y="26"/>
                    </a:lnTo>
                    <a:lnTo>
                      <a:pt x="50" y="36"/>
                    </a:lnTo>
                    <a:lnTo>
                      <a:pt x="36" y="48"/>
                    </a:lnTo>
                    <a:lnTo>
                      <a:pt x="20" y="64"/>
                    </a:lnTo>
                    <a:lnTo>
                      <a:pt x="8" y="80"/>
                    </a:lnTo>
                    <a:lnTo>
                      <a:pt x="2" y="94"/>
                    </a:lnTo>
                    <a:lnTo>
                      <a:pt x="0" y="106"/>
                    </a:lnTo>
                    <a:lnTo>
                      <a:pt x="0" y="118"/>
                    </a:lnTo>
                    <a:lnTo>
                      <a:pt x="6" y="132"/>
                    </a:lnTo>
                    <a:lnTo>
                      <a:pt x="12" y="146"/>
                    </a:lnTo>
                    <a:lnTo>
                      <a:pt x="22" y="162"/>
                    </a:lnTo>
                    <a:lnTo>
                      <a:pt x="32" y="172"/>
                    </a:lnTo>
                    <a:lnTo>
                      <a:pt x="42" y="182"/>
                    </a:lnTo>
                    <a:lnTo>
                      <a:pt x="54" y="190"/>
                    </a:lnTo>
                    <a:lnTo>
                      <a:pt x="66" y="196"/>
                    </a:lnTo>
                    <a:lnTo>
                      <a:pt x="78" y="202"/>
                    </a:lnTo>
                    <a:lnTo>
                      <a:pt x="94" y="206"/>
                    </a:lnTo>
                    <a:lnTo>
                      <a:pt x="108" y="208"/>
                    </a:lnTo>
                    <a:lnTo>
                      <a:pt x="126" y="208"/>
                    </a:lnTo>
                    <a:lnTo>
                      <a:pt x="146" y="208"/>
                    </a:lnTo>
                    <a:lnTo>
                      <a:pt x="166" y="206"/>
                    </a:lnTo>
                    <a:lnTo>
                      <a:pt x="184" y="204"/>
                    </a:lnTo>
                    <a:lnTo>
                      <a:pt x="200" y="198"/>
                    </a:lnTo>
                    <a:lnTo>
                      <a:pt x="216" y="192"/>
                    </a:lnTo>
                    <a:lnTo>
                      <a:pt x="230" y="186"/>
                    </a:lnTo>
                    <a:lnTo>
                      <a:pt x="244" y="178"/>
                    </a:lnTo>
                    <a:lnTo>
                      <a:pt x="254" y="168"/>
                    </a:lnTo>
                    <a:lnTo>
                      <a:pt x="268" y="152"/>
                    </a:lnTo>
                    <a:lnTo>
                      <a:pt x="278" y="138"/>
                    </a:lnTo>
                    <a:lnTo>
                      <a:pt x="284" y="122"/>
                    </a:lnTo>
                    <a:lnTo>
                      <a:pt x="286" y="108"/>
                    </a:lnTo>
                    <a:close/>
                    <a:moveTo>
                      <a:pt x="264" y="108"/>
                    </a:moveTo>
                    <a:lnTo>
                      <a:pt x="264" y="108"/>
                    </a:lnTo>
                    <a:lnTo>
                      <a:pt x="262" y="118"/>
                    </a:lnTo>
                    <a:lnTo>
                      <a:pt x="258" y="128"/>
                    </a:lnTo>
                    <a:lnTo>
                      <a:pt x="250" y="138"/>
                    </a:lnTo>
                    <a:lnTo>
                      <a:pt x="238" y="150"/>
                    </a:lnTo>
                    <a:lnTo>
                      <a:pt x="226" y="158"/>
                    </a:lnTo>
                    <a:lnTo>
                      <a:pt x="214" y="166"/>
                    </a:lnTo>
                    <a:lnTo>
                      <a:pt x="200" y="172"/>
                    </a:lnTo>
                    <a:lnTo>
                      <a:pt x="186" y="176"/>
                    </a:lnTo>
                    <a:lnTo>
                      <a:pt x="170" y="180"/>
                    </a:lnTo>
                    <a:lnTo>
                      <a:pt x="152" y="184"/>
                    </a:lnTo>
                    <a:lnTo>
                      <a:pt x="134" y="186"/>
                    </a:lnTo>
                    <a:lnTo>
                      <a:pt x="114" y="186"/>
                    </a:lnTo>
                    <a:lnTo>
                      <a:pt x="92" y="184"/>
                    </a:lnTo>
                    <a:lnTo>
                      <a:pt x="72" y="178"/>
                    </a:lnTo>
                    <a:lnTo>
                      <a:pt x="56" y="168"/>
                    </a:lnTo>
                    <a:lnTo>
                      <a:pt x="42" y="156"/>
                    </a:lnTo>
                    <a:lnTo>
                      <a:pt x="32" y="144"/>
                    </a:lnTo>
                    <a:lnTo>
                      <a:pt x="26" y="134"/>
                    </a:lnTo>
                    <a:lnTo>
                      <a:pt x="22" y="124"/>
                    </a:lnTo>
                    <a:lnTo>
                      <a:pt x="20" y="114"/>
                    </a:lnTo>
                    <a:lnTo>
                      <a:pt x="26" y="100"/>
                    </a:lnTo>
                    <a:lnTo>
                      <a:pt x="34" y="84"/>
                    </a:lnTo>
                    <a:lnTo>
                      <a:pt x="44" y="68"/>
                    </a:lnTo>
                    <a:lnTo>
                      <a:pt x="54" y="58"/>
                    </a:lnTo>
                    <a:lnTo>
                      <a:pt x="64" y="48"/>
                    </a:lnTo>
                    <a:lnTo>
                      <a:pt x="74" y="40"/>
                    </a:lnTo>
                    <a:lnTo>
                      <a:pt x="86" y="34"/>
                    </a:lnTo>
                    <a:lnTo>
                      <a:pt x="100" y="30"/>
                    </a:lnTo>
                    <a:lnTo>
                      <a:pt x="112" y="26"/>
                    </a:lnTo>
                    <a:lnTo>
                      <a:pt x="128" y="24"/>
                    </a:lnTo>
                    <a:lnTo>
                      <a:pt x="142" y="24"/>
                    </a:lnTo>
                    <a:lnTo>
                      <a:pt x="158" y="24"/>
                    </a:lnTo>
                    <a:lnTo>
                      <a:pt x="172" y="26"/>
                    </a:lnTo>
                    <a:lnTo>
                      <a:pt x="184" y="28"/>
                    </a:lnTo>
                    <a:lnTo>
                      <a:pt x="198" y="32"/>
                    </a:lnTo>
                    <a:lnTo>
                      <a:pt x="208" y="38"/>
                    </a:lnTo>
                    <a:lnTo>
                      <a:pt x="220" y="44"/>
                    </a:lnTo>
                    <a:lnTo>
                      <a:pt x="230" y="52"/>
                    </a:lnTo>
                    <a:lnTo>
                      <a:pt x="238" y="60"/>
                    </a:lnTo>
                    <a:lnTo>
                      <a:pt x="250" y="74"/>
                    </a:lnTo>
                    <a:lnTo>
                      <a:pt x="258" y="86"/>
                    </a:lnTo>
                    <a:lnTo>
                      <a:pt x="262" y="96"/>
                    </a:lnTo>
                    <a:lnTo>
                      <a:pt x="264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49" name="Freeform 31"/>
              <p:cNvSpPr>
                <a:spLocks/>
              </p:cNvSpPr>
              <p:nvPr/>
            </p:nvSpPr>
            <p:spPr bwMode="auto">
              <a:xfrm>
                <a:off x="8264402" y="3123862"/>
                <a:ext cx="40722" cy="37589"/>
              </a:xfrm>
              <a:custGeom>
                <a:avLst/>
                <a:gdLst>
                  <a:gd name="T0" fmla="*/ 0 w 52"/>
                  <a:gd name="T1" fmla="*/ 20 h 48"/>
                  <a:gd name="T2" fmla="*/ 0 w 52"/>
                  <a:gd name="T3" fmla="*/ 20 h 48"/>
                  <a:gd name="T4" fmla="*/ 0 w 52"/>
                  <a:gd name="T5" fmla="*/ 26 h 48"/>
                  <a:gd name="T6" fmla="*/ 4 w 52"/>
                  <a:gd name="T7" fmla="*/ 34 h 48"/>
                  <a:gd name="T8" fmla="*/ 4 w 52"/>
                  <a:gd name="T9" fmla="*/ 34 h 48"/>
                  <a:gd name="T10" fmla="*/ 8 w 52"/>
                  <a:gd name="T11" fmla="*/ 40 h 48"/>
                  <a:gd name="T12" fmla="*/ 12 w 52"/>
                  <a:gd name="T13" fmla="*/ 44 h 48"/>
                  <a:gd name="T14" fmla="*/ 18 w 52"/>
                  <a:gd name="T15" fmla="*/ 48 h 48"/>
                  <a:gd name="T16" fmla="*/ 26 w 52"/>
                  <a:gd name="T17" fmla="*/ 48 h 48"/>
                  <a:gd name="T18" fmla="*/ 26 w 52"/>
                  <a:gd name="T19" fmla="*/ 48 h 48"/>
                  <a:gd name="T20" fmla="*/ 30 w 52"/>
                  <a:gd name="T21" fmla="*/ 48 h 48"/>
                  <a:gd name="T22" fmla="*/ 36 w 52"/>
                  <a:gd name="T23" fmla="*/ 46 h 48"/>
                  <a:gd name="T24" fmla="*/ 44 w 52"/>
                  <a:gd name="T25" fmla="*/ 38 h 48"/>
                  <a:gd name="T26" fmla="*/ 44 w 52"/>
                  <a:gd name="T27" fmla="*/ 38 h 48"/>
                  <a:gd name="T28" fmla="*/ 50 w 52"/>
                  <a:gd name="T29" fmla="*/ 28 h 48"/>
                  <a:gd name="T30" fmla="*/ 52 w 52"/>
                  <a:gd name="T31" fmla="*/ 20 h 48"/>
                  <a:gd name="T32" fmla="*/ 52 w 52"/>
                  <a:gd name="T33" fmla="*/ 20 h 48"/>
                  <a:gd name="T34" fmla="*/ 52 w 52"/>
                  <a:gd name="T35" fmla="*/ 10 h 48"/>
                  <a:gd name="T36" fmla="*/ 50 w 52"/>
                  <a:gd name="T37" fmla="*/ 4 h 48"/>
                  <a:gd name="T38" fmla="*/ 44 w 52"/>
                  <a:gd name="T39" fmla="*/ 0 h 48"/>
                  <a:gd name="T40" fmla="*/ 34 w 52"/>
                  <a:gd name="T41" fmla="*/ 0 h 48"/>
                  <a:gd name="T42" fmla="*/ 34 w 52"/>
                  <a:gd name="T43" fmla="*/ 0 h 48"/>
                  <a:gd name="T44" fmla="*/ 20 w 52"/>
                  <a:gd name="T45" fmla="*/ 0 h 48"/>
                  <a:gd name="T46" fmla="*/ 8 w 52"/>
                  <a:gd name="T47" fmla="*/ 4 h 48"/>
                  <a:gd name="T48" fmla="*/ 2 w 52"/>
                  <a:gd name="T49" fmla="*/ 10 h 48"/>
                  <a:gd name="T50" fmla="*/ 0 w 52"/>
                  <a:gd name="T51" fmla="*/ 20 h 48"/>
                  <a:gd name="T52" fmla="*/ 0 w 52"/>
                  <a:gd name="T53" fmla="*/ 20 h 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"/>
                  <a:gd name="T82" fmla="*/ 0 h 48"/>
                  <a:gd name="T83" fmla="*/ 52 w 52"/>
                  <a:gd name="T84" fmla="*/ 48 h 4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" h="48">
                    <a:moveTo>
                      <a:pt x="0" y="20"/>
                    </a:moveTo>
                    <a:lnTo>
                      <a:pt x="0" y="20"/>
                    </a:lnTo>
                    <a:lnTo>
                      <a:pt x="0" y="26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8"/>
                    </a:lnTo>
                    <a:lnTo>
                      <a:pt x="26" y="48"/>
                    </a:lnTo>
                    <a:lnTo>
                      <a:pt x="30" y="48"/>
                    </a:lnTo>
                    <a:lnTo>
                      <a:pt x="36" y="46"/>
                    </a:lnTo>
                    <a:lnTo>
                      <a:pt x="44" y="38"/>
                    </a:lnTo>
                    <a:lnTo>
                      <a:pt x="50" y="28"/>
                    </a:lnTo>
                    <a:lnTo>
                      <a:pt x="52" y="20"/>
                    </a:lnTo>
                    <a:lnTo>
                      <a:pt x="52" y="10"/>
                    </a:lnTo>
                    <a:lnTo>
                      <a:pt x="50" y="4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0" y="0"/>
                    </a:lnTo>
                    <a:lnTo>
                      <a:pt x="8" y="4"/>
                    </a:lnTo>
                    <a:lnTo>
                      <a:pt x="2" y="1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50" name="Freeform 32"/>
              <p:cNvSpPr>
                <a:spLocks noEditPoints="1"/>
              </p:cNvSpPr>
              <p:nvPr/>
            </p:nvSpPr>
            <p:spPr bwMode="auto">
              <a:xfrm>
                <a:off x="7321534" y="2939047"/>
                <a:ext cx="476133" cy="400954"/>
              </a:xfrm>
              <a:custGeom>
                <a:avLst/>
                <a:gdLst>
                  <a:gd name="T0" fmla="*/ 606 w 608"/>
                  <a:gd name="T1" fmla="*/ 198 h 512"/>
                  <a:gd name="T2" fmla="*/ 594 w 608"/>
                  <a:gd name="T3" fmla="*/ 142 h 512"/>
                  <a:gd name="T4" fmla="*/ 566 w 608"/>
                  <a:gd name="T5" fmla="*/ 90 h 512"/>
                  <a:gd name="T6" fmla="*/ 538 w 608"/>
                  <a:gd name="T7" fmla="*/ 56 h 512"/>
                  <a:gd name="T8" fmla="*/ 480 w 608"/>
                  <a:gd name="T9" fmla="*/ 18 h 512"/>
                  <a:gd name="T10" fmla="*/ 412 w 608"/>
                  <a:gd name="T11" fmla="*/ 0 h 512"/>
                  <a:gd name="T12" fmla="*/ 354 w 608"/>
                  <a:gd name="T13" fmla="*/ 0 h 512"/>
                  <a:gd name="T14" fmla="*/ 246 w 608"/>
                  <a:gd name="T15" fmla="*/ 28 h 512"/>
                  <a:gd name="T16" fmla="*/ 150 w 608"/>
                  <a:gd name="T17" fmla="*/ 86 h 512"/>
                  <a:gd name="T18" fmla="*/ 92 w 608"/>
                  <a:gd name="T19" fmla="*/ 142 h 512"/>
                  <a:gd name="T20" fmla="*/ 36 w 608"/>
                  <a:gd name="T21" fmla="*/ 220 h 512"/>
                  <a:gd name="T22" fmla="*/ 12 w 608"/>
                  <a:gd name="T23" fmla="*/ 270 h 512"/>
                  <a:gd name="T24" fmla="*/ 0 w 608"/>
                  <a:gd name="T25" fmla="*/ 334 h 512"/>
                  <a:gd name="T26" fmla="*/ 6 w 608"/>
                  <a:gd name="T27" fmla="*/ 380 h 512"/>
                  <a:gd name="T28" fmla="*/ 28 w 608"/>
                  <a:gd name="T29" fmla="*/ 426 h 512"/>
                  <a:gd name="T30" fmla="*/ 82 w 608"/>
                  <a:gd name="T31" fmla="*/ 478 h 512"/>
                  <a:gd name="T32" fmla="*/ 160 w 608"/>
                  <a:gd name="T33" fmla="*/ 506 h 512"/>
                  <a:gd name="T34" fmla="*/ 224 w 608"/>
                  <a:gd name="T35" fmla="*/ 512 h 512"/>
                  <a:gd name="T36" fmla="*/ 294 w 608"/>
                  <a:gd name="T37" fmla="*/ 502 h 512"/>
                  <a:gd name="T38" fmla="*/ 356 w 608"/>
                  <a:gd name="T39" fmla="*/ 486 h 512"/>
                  <a:gd name="T40" fmla="*/ 450 w 608"/>
                  <a:gd name="T41" fmla="*/ 444 h 512"/>
                  <a:gd name="T42" fmla="*/ 518 w 608"/>
                  <a:gd name="T43" fmla="*/ 398 h 512"/>
                  <a:gd name="T44" fmla="*/ 568 w 608"/>
                  <a:gd name="T45" fmla="*/ 344 h 512"/>
                  <a:gd name="T46" fmla="*/ 592 w 608"/>
                  <a:gd name="T47" fmla="*/ 300 h 512"/>
                  <a:gd name="T48" fmla="*/ 604 w 608"/>
                  <a:gd name="T49" fmla="*/ 252 h 512"/>
                  <a:gd name="T50" fmla="*/ 608 w 608"/>
                  <a:gd name="T51" fmla="*/ 218 h 512"/>
                  <a:gd name="T52" fmla="*/ 574 w 608"/>
                  <a:gd name="T53" fmla="*/ 290 h 512"/>
                  <a:gd name="T54" fmla="*/ 540 w 608"/>
                  <a:gd name="T55" fmla="*/ 342 h 512"/>
                  <a:gd name="T56" fmla="*/ 474 w 608"/>
                  <a:gd name="T57" fmla="*/ 406 h 512"/>
                  <a:gd name="T58" fmla="*/ 420 w 608"/>
                  <a:gd name="T59" fmla="*/ 440 h 512"/>
                  <a:gd name="T60" fmla="*/ 394 w 608"/>
                  <a:gd name="T61" fmla="*/ 446 h 512"/>
                  <a:gd name="T62" fmla="*/ 254 w 608"/>
                  <a:gd name="T63" fmla="*/ 488 h 512"/>
                  <a:gd name="T64" fmla="*/ 220 w 608"/>
                  <a:gd name="T65" fmla="*/ 490 h 512"/>
                  <a:gd name="T66" fmla="*/ 142 w 608"/>
                  <a:gd name="T67" fmla="*/ 480 h 512"/>
                  <a:gd name="T68" fmla="*/ 82 w 608"/>
                  <a:gd name="T69" fmla="*/ 450 h 512"/>
                  <a:gd name="T70" fmla="*/ 52 w 608"/>
                  <a:gd name="T71" fmla="*/ 420 h 512"/>
                  <a:gd name="T72" fmla="*/ 24 w 608"/>
                  <a:gd name="T73" fmla="*/ 354 h 512"/>
                  <a:gd name="T74" fmla="*/ 24 w 608"/>
                  <a:gd name="T75" fmla="*/ 316 h 512"/>
                  <a:gd name="T76" fmla="*/ 44 w 608"/>
                  <a:gd name="T77" fmla="*/ 252 h 512"/>
                  <a:gd name="T78" fmla="*/ 74 w 608"/>
                  <a:gd name="T79" fmla="*/ 202 h 512"/>
                  <a:gd name="T80" fmla="*/ 112 w 608"/>
                  <a:gd name="T81" fmla="*/ 154 h 512"/>
                  <a:gd name="T82" fmla="*/ 194 w 608"/>
                  <a:gd name="T83" fmla="*/ 80 h 512"/>
                  <a:gd name="T84" fmla="*/ 284 w 608"/>
                  <a:gd name="T85" fmla="*/ 36 h 512"/>
                  <a:gd name="T86" fmla="*/ 348 w 608"/>
                  <a:gd name="T87" fmla="*/ 22 h 512"/>
                  <a:gd name="T88" fmla="*/ 446 w 608"/>
                  <a:gd name="T89" fmla="*/ 36 h 512"/>
                  <a:gd name="T90" fmla="*/ 518 w 608"/>
                  <a:gd name="T91" fmla="*/ 70 h 512"/>
                  <a:gd name="T92" fmla="*/ 552 w 608"/>
                  <a:gd name="T93" fmla="*/ 108 h 512"/>
                  <a:gd name="T94" fmla="*/ 584 w 608"/>
                  <a:gd name="T95" fmla="*/ 186 h 512"/>
                  <a:gd name="T96" fmla="*/ 584 w 608"/>
                  <a:gd name="T97" fmla="*/ 252 h 5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08"/>
                  <a:gd name="T148" fmla="*/ 0 h 512"/>
                  <a:gd name="T149" fmla="*/ 608 w 608"/>
                  <a:gd name="T150" fmla="*/ 512 h 5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08" h="512">
                    <a:moveTo>
                      <a:pt x="608" y="218"/>
                    </a:moveTo>
                    <a:lnTo>
                      <a:pt x="608" y="218"/>
                    </a:lnTo>
                    <a:lnTo>
                      <a:pt x="606" y="198"/>
                    </a:lnTo>
                    <a:lnTo>
                      <a:pt x="604" y="178"/>
                    </a:lnTo>
                    <a:lnTo>
                      <a:pt x="600" y="160"/>
                    </a:lnTo>
                    <a:lnTo>
                      <a:pt x="594" y="142"/>
                    </a:lnTo>
                    <a:lnTo>
                      <a:pt x="586" y="124"/>
                    </a:lnTo>
                    <a:lnTo>
                      <a:pt x="576" y="108"/>
                    </a:lnTo>
                    <a:lnTo>
                      <a:pt x="566" y="90"/>
                    </a:lnTo>
                    <a:lnTo>
                      <a:pt x="554" y="74"/>
                    </a:lnTo>
                    <a:lnTo>
                      <a:pt x="538" y="56"/>
                    </a:lnTo>
                    <a:lnTo>
                      <a:pt x="520" y="42"/>
                    </a:lnTo>
                    <a:lnTo>
                      <a:pt x="500" y="28"/>
                    </a:lnTo>
                    <a:lnTo>
                      <a:pt x="480" y="18"/>
                    </a:lnTo>
                    <a:lnTo>
                      <a:pt x="458" y="10"/>
                    </a:lnTo>
                    <a:lnTo>
                      <a:pt x="436" y="4"/>
                    </a:lnTo>
                    <a:lnTo>
                      <a:pt x="412" y="0"/>
                    </a:lnTo>
                    <a:lnTo>
                      <a:pt x="386" y="0"/>
                    </a:lnTo>
                    <a:lnTo>
                      <a:pt x="354" y="0"/>
                    </a:lnTo>
                    <a:lnTo>
                      <a:pt x="316" y="6"/>
                    </a:lnTo>
                    <a:lnTo>
                      <a:pt x="280" y="16"/>
                    </a:lnTo>
                    <a:lnTo>
                      <a:pt x="246" y="28"/>
                    </a:lnTo>
                    <a:lnTo>
                      <a:pt x="212" y="44"/>
                    </a:lnTo>
                    <a:lnTo>
                      <a:pt x="180" y="64"/>
                    </a:lnTo>
                    <a:lnTo>
                      <a:pt x="150" y="86"/>
                    </a:lnTo>
                    <a:lnTo>
                      <a:pt x="120" y="112"/>
                    </a:lnTo>
                    <a:lnTo>
                      <a:pt x="92" y="142"/>
                    </a:lnTo>
                    <a:lnTo>
                      <a:pt x="72" y="166"/>
                    </a:lnTo>
                    <a:lnTo>
                      <a:pt x="54" y="192"/>
                    </a:lnTo>
                    <a:lnTo>
                      <a:pt x="36" y="220"/>
                    </a:lnTo>
                    <a:lnTo>
                      <a:pt x="24" y="246"/>
                    </a:lnTo>
                    <a:lnTo>
                      <a:pt x="12" y="270"/>
                    </a:lnTo>
                    <a:lnTo>
                      <a:pt x="6" y="294"/>
                    </a:lnTo>
                    <a:lnTo>
                      <a:pt x="0" y="314"/>
                    </a:lnTo>
                    <a:lnTo>
                      <a:pt x="0" y="334"/>
                    </a:lnTo>
                    <a:lnTo>
                      <a:pt x="2" y="358"/>
                    </a:lnTo>
                    <a:lnTo>
                      <a:pt x="6" y="380"/>
                    </a:lnTo>
                    <a:lnTo>
                      <a:pt x="16" y="404"/>
                    </a:lnTo>
                    <a:lnTo>
                      <a:pt x="28" y="426"/>
                    </a:lnTo>
                    <a:lnTo>
                      <a:pt x="44" y="446"/>
                    </a:lnTo>
                    <a:lnTo>
                      <a:pt x="62" y="464"/>
                    </a:lnTo>
                    <a:lnTo>
                      <a:pt x="82" y="478"/>
                    </a:lnTo>
                    <a:lnTo>
                      <a:pt x="106" y="490"/>
                    </a:lnTo>
                    <a:lnTo>
                      <a:pt x="132" y="500"/>
                    </a:lnTo>
                    <a:lnTo>
                      <a:pt x="160" y="506"/>
                    </a:lnTo>
                    <a:lnTo>
                      <a:pt x="190" y="510"/>
                    </a:lnTo>
                    <a:lnTo>
                      <a:pt x="224" y="512"/>
                    </a:lnTo>
                    <a:lnTo>
                      <a:pt x="244" y="510"/>
                    </a:lnTo>
                    <a:lnTo>
                      <a:pt x="268" y="508"/>
                    </a:lnTo>
                    <a:lnTo>
                      <a:pt x="294" y="502"/>
                    </a:lnTo>
                    <a:lnTo>
                      <a:pt x="322" y="496"/>
                    </a:lnTo>
                    <a:lnTo>
                      <a:pt x="356" y="486"/>
                    </a:lnTo>
                    <a:lnTo>
                      <a:pt x="388" y="474"/>
                    </a:lnTo>
                    <a:lnTo>
                      <a:pt x="420" y="460"/>
                    </a:lnTo>
                    <a:lnTo>
                      <a:pt x="450" y="444"/>
                    </a:lnTo>
                    <a:lnTo>
                      <a:pt x="486" y="422"/>
                    </a:lnTo>
                    <a:lnTo>
                      <a:pt x="518" y="398"/>
                    </a:lnTo>
                    <a:lnTo>
                      <a:pt x="546" y="372"/>
                    </a:lnTo>
                    <a:lnTo>
                      <a:pt x="558" y="358"/>
                    </a:lnTo>
                    <a:lnTo>
                      <a:pt x="568" y="344"/>
                    </a:lnTo>
                    <a:lnTo>
                      <a:pt x="576" y="330"/>
                    </a:lnTo>
                    <a:lnTo>
                      <a:pt x="584" y="316"/>
                    </a:lnTo>
                    <a:lnTo>
                      <a:pt x="592" y="300"/>
                    </a:lnTo>
                    <a:lnTo>
                      <a:pt x="598" y="284"/>
                    </a:lnTo>
                    <a:lnTo>
                      <a:pt x="602" y="268"/>
                    </a:lnTo>
                    <a:lnTo>
                      <a:pt x="604" y="252"/>
                    </a:lnTo>
                    <a:lnTo>
                      <a:pt x="606" y="234"/>
                    </a:lnTo>
                    <a:lnTo>
                      <a:pt x="608" y="218"/>
                    </a:lnTo>
                    <a:close/>
                    <a:moveTo>
                      <a:pt x="580" y="276"/>
                    </a:moveTo>
                    <a:lnTo>
                      <a:pt x="580" y="276"/>
                    </a:lnTo>
                    <a:lnTo>
                      <a:pt x="574" y="290"/>
                    </a:lnTo>
                    <a:lnTo>
                      <a:pt x="566" y="306"/>
                    </a:lnTo>
                    <a:lnTo>
                      <a:pt x="554" y="322"/>
                    </a:lnTo>
                    <a:lnTo>
                      <a:pt x="540" y="342"/>
                    </a:lnTo>
                    <a:lnTo>
                      <a:pt x="494" y="388"/>
                    </a:lnTo>
                    <a:lnTo>
                      <a:pt x="474" y="406"/>
                    </a:lnTo>
                    <a:lnTo>
                      <a:pt x="454" y="420"/>
                    </a:lnTo>
                    <a:lnTo>
                      <a:pt x="436" y="432"/>
                    </a:lnTo>
                    <a:lnTo>
                      <a:pt x="420" y="440"/>
                    </a:lnTo>
                    <a:lnTo>
                      <a:pt x="406" y="444"/>
                    </a:lnTo>
                    <a:lnTo>
                      <a:pt x="394" y="446"/>
                    </a:lnTo>
                    <a:lnTo>
                      <a:pt x="342" y="466"/>
                    </a:lnTo>
                    <a:lnTo>
                      <a:pt x="296" y="480"/>
                    </a:lnTo>
                    <a:lnTo>
                      <a:pt x="254" y="488"/>
                    </a:lnTo>
                    <a:lnTo>
                      <a:pt x="236" y="490"/>
                    </a:lnTo>
                    <a:lnTo>
                      <a:pt x="220" y="490"/>
                    </a:lnTo>
                    <a:lnTo>
                      <a:pt x="192" y="490"/>
                    </a:lnTo>
                    <a:lnTo>
                      <a:pt x="166" y="486"/>
                    </a:lnTo>
                    <a:lnTo>
                      <a:pt x="142" y="480"/>
                    </a:lnTo>
                    <a:lnTo>
                      <a:pt x="120" y="472"/>
                    </a:lnTo>
                    <a:lnTo>
                      <a:pt x="100" y="462"/>
                    </a:lnTo>
                    <a:lnTo>
                      <a:pt x="82" y="450"/>
                    </a:lnTo>
                    <a:lnTo>
                      <a:pt x="66" y="436"/>
                    </a:lnTo>
                    <a:lnTo>
                      <a:pt x="52" y="420"/>
                    </a:lnTo>
                    <a:lnTo>
                      <a:pt x="38" y="398"/>
                    </a:lnTo>
                    <a:lnTo>
                      <a:pt x="30" y="376"/>
                    </a:lnTo>
                    <a:lnTo>
                      <a:pt x="24" y="354"/>
                    </a:lnTo>
                    <a:lnTo>
                      <a:pt x="22" y="332"/>
                    </a:lnTo>
                    <a:lnTo>
                      <a:pt x="24" y="316"/>
                    </a:lnTo>
                    <a:lnTo>
                      <a:pt x="28" y="296"/>
                    </a:lnTo>
                    <a:lnTo>
                      <a:pt x="34" y="276"/>
                    </a:lnTo>
                    <a:lnTo>
                      <a:pt x="44" y="252"/>
                    </a:lnTo>
                    <a:lnTo>
                      <a:pt x="58" y="226"/>
                    </a:lnTo>
                    <a:lnTo>
                      <a:pt x="74" y="202"/>
                    </a:lnTo>
                    <a:lnTo>
                      <a:pt x="92" y="178"/>
                    </a:lnTo>
                    <a:lnTo>
                      <a:pt x="112" y="154"/>
                    </a:lnTo>
                    <a:lnTo>
                      <a:pt x="138" y="126"/>
                    </a:lnTo>
                    <a:lnTo>
                      <a:pt x="166" y="102"/>
                    </a:lnTo>
                    <a:lnTo>
                      <a:pt x="194" y="80"/>
                    </a:lnTo>
                    <a:lnTo>
                      <a:pt x="224" y="62"/>
                    </a:lnTo>
                    <a:lnTo>
                      <a:pt x="254" y="46"/>
                    </a:lnTo>
                    <a:lnTo>
                      <a:pt x="284" y="36"/>
                    </a:lnTo>
                    <a:lnTo>
                      <a:pt x="316" y="28"/>
                    </a:lnTo>
                    <a:lnTo>
                      <a:pt x="348" y="22"/>
                    </a:lnTo>
                    <a:lnTo>
                      <a:pt x="384" y="24"/>
                    </a:lnTo>
                    <a:lnTo>
                      <a:pt x="416" y="28"/>
                    </a:lnTo>
                    <a:lnTo>
                      <a:pt x="446" y="36"/>
                    </a:lnTo>
                    <a:lnTo>
                      <a:pt x="474" y="44"/>
                    </a:lnTo>
                    <a:lnTo>
                      <a:pt x="498" y="56"/>
                    </a:lnTo>
                    <a:lnTo>
                      <a:pt x="518" y="70"/>
                    </a:lnTo>
                    <a:lnTo>
                      <a:pt x="538" y="88"/>
                    </a:lnTo>
                    <a:lnTo>
                      <a:pt x="552" y="108"/>
                    </a:lnTo>
                    <a:lnTo>
                      <a:pt x="568" y="132"/>
                    </a:lnTo>
                    <a:lnTo>
                      <a:pt x="578" y="158"/>
                    </a:lnTo>
                    <a:lnTo>
                      <a:pt x="584" y="186"/>
                    </a:lnTo>
                    <a:lnTo>
                      <a:pt x="586" y="216"/>
                    </a:lnTo>
                    <a:lnTo>
                      <a:pt x="584" y="252"/>
                    </a:lnTo>
                    <a:lnTo>
                      <a:pt x="580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51" name="Freeform 33"/>
              <p:cNvSpPr>
                <a:spLocks noEditPoints="1"/>
              </p:cNvSpPr>
              <p:nvPr/>
            </p:nvSpPr>
            <p:spPr bwMode="auto">
              <a:xfrm>
                <a:off x="7387316" y="3025190"/>
                <a:ext cx="330474" cy="255295"/>
              </a:xfrm>
              <a:custGeom>
                <a:avLst/>
                <a:gdLst>
                  <a:gd name="T0" fmla="*/ 2 w 422"/>
                  <a:gd name="T1" fmla="*/ 214 h 326"/>
                  <a:gd name="T2" fmla="*/ 30 w 422"/>
                  <a:gd name="T3" fmla="*/ 266 h 326"/>
                  <a:gd name="T4" fmla="*/ 58 w 422"/>
                  <a:gd name="T5" fmla="*/ 292 h 326"/>
                  <a:gd name="T6" fmla="*/ 114 w 422"/>
                  <a:gd name="T7" fmla="*/ 318 h 326"/>
                  <a:gd name="T8" fmla="*/ 188 w 422"/>
                  <a:gd name="T9" fmla="*/ 326 h 326"/>
                  <a:gd name="T10" fmla="*/ 236 w 422"/>
                  <a:gd name="T11" fmla="*/ 320 h 326"/>
                  <a:gd name="T12" fmla="*/ 302 w 422"/>
                  <a:gd name="T13" fmla="*/ 294 h 326"/>
                  <a:gd name="T14" fmla="*/ 362 w 422"/>
                  <a:gd name="T15" fmla="*/ 244 h 326"/>
                  <a:gd name="T16" fmla="*/ 386 w 422"/>
                  <a:gd name="T17" fmla="*/ 212 h 326"/>
                  <a:gd name="T18" fmla="*/ 406 w 422"/>
                  <a:gd name="T19" fmla="*/ 178 h 326"/>
                  <a:gd name="T20" fmla="*/ 422 w 422"/>
                  <a:gd name="T21" fmla="*/ 132 h 326"/>
                  <a:gd name="T22" fmla="*/ 416 w 422"/>
                  <a:gd name="T23" fmla="*/ 98 h 326"/>
                  <a:gd name="T24" fmla="*/ 400 w 422"/>
                  <a:gd name="T25" fmla="*/ 64 h 326"/>
                  <a:gd name="T26" fmla="*/ 362 w 422"/>
                  <a:gd name="T27" fmla="*/ 24 h 326"/>
                  <a:gd name="T28" fmla="*/ 310 w 422"/>
                  <a:gd name="T29" fmla="*/ 4 h 326"/>
                  <a:gd name="T30" fmla="*/ 240 w 422"/>
                  <a:gd name="T31" fmla="*/ 0 h 326"/>
                  <a:gd name="T32" fmla="*/ 190 w 422"/>
                  <a:gd name="T33" fmla="*/ 12 h 326"/>
                  <a:gd name="T34" fmla="*/ 122 w 422"/>
                  <a:gd name="T35" fmla="*/ 40 h 326"/>
                  <a:gd name="T36" fmla="*/ 64 w 422"/>
                  <a:gd name="T37" fmla="*/ 82 h 326"/>
                  <a:gd name="T38" fmla="*/ 36 w 422"/>
                  <a:gd name="T39" fmla="*/ 112 h 326"/>
                  <a:gd name="T40" fmla="*/ 8 w 422"/>
                  <a:gd name="T41" fmla="*/ 156 h 326"/>
                  <a:gd name="T42" fmla="*/ 0 w 422"/>
                  <a:gd name="T43" fmla="*/ 198 h 326"/>
                  <a:gd name="T44" fmla="*/ 184 w 422"/>
                  <a:gd name="T45" fmla="*/ 308 h 326"/>
                  <a:gd name="T46" fmla="*/ 128 w 422"/>
                  <a:gd name="T47" fmla="*/ 302 h 326"/>
                  <a:gd name="T48" fmla="*/ 80 w 422"/>
                  <a:gd name="T49" fmla="*/ 282 h 326"/>
                  <a:gd name="T50" fmla="*/ 54 w 422"/>
                  <a:gd name="T51" fmla="*/ 260 h 326"/>
                  <a:gd name="T52" fmla="*/ 22 w 422"/>
                  <a:gd name="T53" fmla="*/ 212 h 326"/>
                  <a:gd name="T54" fmla="*/ 20 w 422"/>
                  <a:gd name="T55" fmla="*/ 186 h 326"/>
                  <a:gd name="T56" fmla="*/ 34 w 422"/>
                  <a:gd name="T57" fmla="*/ 150 h 326"/>
                  <a:gd name="T58" fmla="*/ 76 w 422"/>
                  <a:gd name="T59" fmla="*/ 98 h 326"/>
                  <a:gd name="T60" fmla="*/ 112 w 422"/>
                  <a:gd name="T61" fmla="*/ 70 h 326"/>
                  <a:gd name="T62" fmla="*/ 170 w 422"/>
                  <a:gd name="T63" fmla="*/ 38 h 326"/>
                  <a:gd name="T64" fmla="*/ 234 w 422"/>
                  <a:gd name="T65" fmla="*/ 20 h 326"/>
                  <a:gd name="T66" fmla="*/ 276 w 422"/>
                  <a:gd name="T67" fmla="*/ 16 h 326"/>
                  <a:gd name="T68" fmla="*/ 330 w 422"/>
                  <a:gd name="T69" fmla="*/ 28 h 326"/>
                  <a:gd name="T70" fmla="*/ 372 w 422"/>
                  <a:gd name="T71" fmla="*/ 64 h 326"/>
                  <a:gd name="T72" fmla="*/ 394 w 422"/>
                  <a:gd name="T73" fmla="*/ 100 h 326"/>
                  <a:gd name="T74" fmla="*/ 402 w 422"/>
                  <a:gd name="T75" fmla="*/ 132 h 326"/>
                  <a:gd name="T76" fmla="*/ 364 w 422"/>
                  <a:gd name="T77" fmla="*/ 210 h 326"/>
                  <a:gd name="T78" fmla="*/ 328 w 422"/>
                  <a:gd name="T79" fmla="*/ 252 h 326"/>
                  <a:gd name="T80" fmla="*/ 286 w 422"/>
                  <a:gd name="T81" fmla="*/ 284 h 326"/>
                  <a:gd name="T82" fmla="*/ 238 w 422"/>
                  <a:gd name="T83" fmla="*/ 302 h 326"/>
                  <a:gd name="T84" fmla="*/ 184 w 422"/>
                  <a:gd name="T85" fmla="*/ 308 h 3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22"/>
                  <a:gd name="T130" fmla="*/ 0 h 326"/>
                  <a:gd name="T131" fmla="*/ 422 w 422"/>
                  <a:gd name="T132" fmla="*/ 326 h 3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22" h="326">
                    <a:moveTo>
                      <a:pt x="0" y="198"/>
                    </a:moveTo>
                    <a:lnTo>
                      <a:pt x="0" y="198"/>
                    </a:lnTo>
                    <a:lnTo>
                      <a:pt x="2" y="214"/>
                    </a:lnTo>
                    <a:lnTo>
                      <a:pt x="6" y="230"/>
                    </a:lnTo>
                    <a:lnTo>
                      <a:pt x="16" y="248"/>
                    </a:lnTo>
                    <a:lnTo>
                      <a:pt x="30" y="266"/>
                    </a:lnTo>
                    <a:lnTo>
                      <a:pt x="44" y="280"/>
                    </a:lnTo>
                    <a:lnTo>
                      <a:pt x="58" y="292"/>
                    </a:lnTo>
                    <a:lnTo>
                      <a:pt x="76" y="302"/>
                    </a:lnTo>
                    <a:lnTo>
                      <a:pt x="94" y="310"/>
                    </a:lnTo>
                    <a:lnTo>
                      <a:pt x="114" y="318"/>
                    </a:lnTo>
                    <a:lnTo>
                      <a:pt x="138" y="322"/>
                    </a:lnTo>
                    <a:lnTo>
                      <a:pt x="162" y="326"/>
                    </a:lnTo>
                    <a:lnTo>
                      <a:pt x="188" y="326"/>
                    </a:lnTo>
                    <a:lnTo>
                      <a:pt x="212" y="324"/>
                    </a:lnTo>
                    <a:lnTo>
                      <a:pt x="236" y="320"/>
                    </a:lnTo>
                    <a:lnTo>
                      <a:pt x="258" y="314"/>
                    </a:lnTo>
                    <a:lnTo>
                      <a:pt x="280" y="306"/>
                    </a:lnTo>
                    <a:lnTo>
                      <a:pt x="302" y="294"/>
                    </a:lnTo>
                    <a:lnTo>
                      <a:pt x="322" y="280"/>
                    </a:lnTo>
                    <a:lnTo>
                      <a:pt x="342" y="262"/>
                    </a:lnTo>
                    <a:lnTo>
                      <a:pt x="362" y="244"/>
                    </a:lnTo>
                    <a:lnTo>
                      <a:pt x="374" y="228"/>
                    </a:lnTo>
                    <a:lnTo>
                      <a:pt x="386" y="212"/>
                    </a:lnTo>
                    <a:lnTo>
                      <a:pt x="398" y="196"/>
                    </a:lnTo>
                    <a:lnTo>
                      <a:pt x="406" y="178"/>
                    </a:lnTo>
                    <a:lnTo>
                      <a:pt x="418" y="152"/>
                    </a:lnTo>
                    <a:lnTo>
                      <a:pt x="422" y="142"/>
                    </a:lnTo>
                    <a:lnTo>
                      <a:pt x="422" y="132"/>
                    </a:lnTo>
                    <a:lnTo>
                      <a:pt x="420" y="116"/>
                    </a:lnTo>
                    <a:lnTo>
                      <a:pt x="416" y="98"/>
                    </a:lnTo>
                    <a:lnTo>
                      <a:pt x="410" y="82"/>
                    </a:lnTo>
                    <a:lnTo>
                      <a:pt x="400" y="64"/>
                    </a:lnTo>
                    <a:lnTo>
                      <a:pt x="388" y="50"/>
                    </a:lnTo>
                    <a:lnTo>
                      <a:pt x="376" y="36"/>
                    </a:lnTo>
                    <a:lnTo>
                      <a:pt x="362" y="24"/>
                    </a:lnTo>
                    <a:lnTo>
                      <a:pt x="346" y="16"/>
                    </a:lnTo>
                    <a:lnTo>
                      <a:pt x="328" y="8"/>
                    </a:lnTo>
                    <a:lnTo>
                      <a:pt x="310" y="4"/>
                    </a:lnTo>
                    <a:lnTo>
                      <a:pt x="290" y="0"/>
                    </a:lnTo>
                    <a:lnTo>
                      <a:pt x="268" y="0"/>
                    </a:lnTo>
                    <a:lnTo>
                      <a:pt x="240" y="0"/>
                    </a:lnTo>
                    <a:lnTo>
                      <a:pt x="214" y="6"/>
                    </a:lnTo>
                    <a:lnTo>
                      <a:pt x="190" y="12"/>
                    </a:lnTo>
                    <a:lnTo>
                      <a:pt x="166" y="20"/>
                    </a:lnTo>
                    <a:lnTo>
                      <a:pt x="144" y="28"/>
                    </a:lnTo>
                    <a:lnTo>
                      <a:pt x="122" y="40"/>
                    </a:lnTo>
                    <a:lnTo>
                      <a:pt x="102" y="52"/>
                    </a:lnTo>
                    <a:lnTo>
                      <a:pt x="82" y="66"/>
                    </a:lnTo>
                    <a:lnTo>
                      <a:pt x="64" y="82"/>
                    </a:lnTo>
                    <a:lnTo>
                      <a:pt x="48" y="98"/>
                    </a:lnTo>
                    <a:lnTo>
                      <a:pt x="36" y="112"/>
                    </a:lnTo>
                    <a:lnTo>
                      <a:pt x="24" y="126"/>
                    </a:lnTo>
                    <a:lnTo>
                      <a:pt x="16" y="142"/>
                    </a:lnTo>
                    <a:lnTo>
                      <a:pt x="8" y="156"/>
                    </a:lnTo>
                    <a:lnTo>
                      <a:pt x="4" y="170"/>
                    </a:lnTo>
                    <a:lnTo>
                      <a:pt x="0" y="184"/>
                    </a:lnTo>
                    <a:lnTo>
                      <a:pt x="0" y="198"/>
                    </a:lnTo>
                    <a:close/>
                    <a:moveTo>
                      <a:pt x="184" y="308"/>
                    </a:moveTo>
                    <a:lnTo>
                      <a:pt x="184" y="308"/>
                    </a:lnTo>
                    <a:lnTo>
                      <a:pt x="164" y="308"/>
                    </a:lnTo>
                    <a:lnTo>
                      <a:pt x="146" y="306"/>
                    </a:lnTo>
                    <a:lnTo>
                      <a:pt x="128" y="302"/>
                    </a:lnTo>
                    <a:lnTo>
                      <a:pt x="112" y="296"/>
                    </a:lnTo>
                    <a:lnTo>
                      <a:pt x="96" y="290"/>
                    </a:lnTo>
                    <a:lnTo>
                      <a:pt x="80" y="282"/>
                    </a:lnTo>
                    <a:lnTo>
                      <a:pt x="68" y="272"/>
                    </a:lnTo>
                    <a:lnTo>
                      <a:pt x="54" y="260"/>
                    </a:lnTo>
                    <a:lnTo>
                      <a:pt x="38" y="242"/>
                    </a:lnTo>
                    <a:lnTo>
                      <a:pt x="28" y="226"/>
                    </a:lnTo>
                    <a:lnTo>
                      <a:pt x="22" y="212"/>
                    </a:lnTo>
                    <a:lnTo>
                      <a:pt x="20" y="198"/>
                    </a:lnTo>
                    <a:lnTo>
                      <a:pt x="20" y="186"/>
                    </a:lnTo>
                    <a:lnTo>
                      <a:pt x="22" y="174"/>
                    </a:lnTo>
                    <a:lnTo>
                      <a:pt x="28" y="162"/>
                    </a:lnTo>
                    <a:lnTo>
                      <a:pt x="34" y="150"/>
                    </a:lnTo>
                    <a:lnTo>
                      <a:pt x="42" y="138"/>
                    </a:lnTo>
                    <a:lnTo>
                      <a:pt x="52" y="124"/>
                    </a:lnTo>
                    <a:lnTo>
                      <a:pt x="76" y="98"/>
                    </a:lnTo>
                    <a:lnTo>
                      <a:pt x="94" y="84"/>
                    </a:lnTo>
                    <a:lnTo>
                      <a:pt x="112" y="70"/>
                    </a:lnTo>
                    <a:lnTo>
                      <a:pt x="130" y="58"/>
                    </a:lnTo>
                    <a:lnTo>
                      <a:pt x="150" y="48"/>
                    </a:lnTo>
                    <a:lnTo>
                      <a:pt x="170" y="38"/>
                    </a:lnTo>
                    <a:lnTo>
                      <a:pt x="190" y="32"/>
                    </a:lnTo>
                    <a:lnTo>
                      <a:pt x="212" y="26"/>
                    </a:lnTo>
                    <a:lnTo>
                      <a:pt x="234" y="20"/>
                    </a:lnTo>
                    <a:lnTo>
                      <a:pt x="256" y="18"/>
                    </a:lnTo>
                    <a:lnTo>
                      <a:pt x="276" y="16"/>
                    </a:lnTo>
                    <a:lnTo>
                      <a:pt x="296" y="18"/>
                    </a:lnTo>
                    <a:lnTo>
                      <a:pt x="314" y="22"/>
                    </a:lnTo>
                    <a:lnTo>
                      <a:pt x="330" y="28"/>
                    </a:lnTo>
                    <a:lnTo>
                      <a:pt x="344" y="38"/>
                    </a:lnTo>
                    <a:lnTo>
                      <a:pt x="358" y="50"/>
                    </a:lnTo>
                    <a:lnTo>
                      <a:pt x="372" y="64"/>
                    </a:lnTo>
                    <a:lnTo>
                      <a:pt x="384" y="82"/>
                    </a:lnTo>
                    <a:lnTo>
                      <a:pt x="394" y="100"/>
                    </a:lnTo>
                    <a:lnTo>
                      <a:pt x="400" y="116"/>
                    </a:lnTo>
                    <a:lnTo>
                      <a:pt x="402" y="132"/>
                    </a:lnTo>
                    <a:lnTo>
                      <a:pt x="384" y="174"/>
                    </a:lnTo>
                    <a:lnTo>
                      <a:pt x="374" y="192"/>
                    </a:lnTo>
                    <a:lnTo>
                      <a:pt x="364" y="210"/>
                    </a:lnTo>
                    <a:lnTo>
                      <a:pt x="352" y="226"/>
                    </a:lnTo>
                    <a:lnTo>
                      <a:pt x="340" y="240"/>
                    </a:lnTo>
                    <a:lnTo>
                      <a:pt x="328" y="252"/>
                    </a:lnTo>
                    <a:lnTo>
                      <a:pt x="314" y="264"/>
                    </a:lnTo>
                    <a:lnTo>
                      <a:pt x="300" y="274"/>
                    </a:lnTo>
                    <a:lnTo>
                      <a:pt x="286" y="284"/>
                    </a:lnTo>
                    <a:lnTo>
                      <a:pt x="270" y="292"/>
                    </a:lnTo>
                    <a:lnTo>
                      <a:pt x="254" y="298"/>
                    </a:lnTo>
                    <a:lnTo>
                      <a:pt x="238" y="302"/>
                    </a:lnTo>
                    <a:lnTo>
                      <a:pt x="220" y="306"/>
                    </a:lnTo>
                    <a:lnTo>
                      <a:pt x="202" y="308"/>
                    </a:lnTo>
                    <a:lnTo>
                      <a:pt x="184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52" name="Freeform 34"/>
              <p:cNvSpPr>
                <a:spLocks noEditPoints="1"/>
              </p:cNvSpPr>
              <p:nvPr/>
            </p:nvSpPr>
            <p:spPr bwMode="auto">
              <a:xfrm>
                <a:off x="7487554" y="3092538"/>
                <a:ext cx="164454" cy="129997"/>
              </a:xfrm>
              <a:custGeom>
                <a:avLst/>
                <a:gdLst>
                  <a:gd name="T0" fmla="*/ 36 w 210"/>
                  <a:gd name="T1" fmla="*/ 32 h 166"/>
                  <a:gd name="T2" fmla="*/ 10 w 210"/>
                  <a:gd name="T3" fmla="*/ 58 h 166"/>
                  <a:gd name="T4" fmla="*/ 0 w 210"/>
                  <a:gd name="T5" fmla="*/ 84 h 166"/>
                  <a:gd name="T6" fmla="*/ 8 w 210"/>
                  <a:gd name="T7" fmla="*/ 126 h 166"/>
                  <a:gd name="T8" fmla="*/ 12 w 210"/>
                  <a:gd name="T9" fmla="*/ 136 h 166"/>
                  <a:gd name="T10" fmla="*/ 26 w 210"/>
                  <a:gd name="T11" fmla="*/ 152 h 166"/>
                  <a:gd name="T12" fmla="*/ 42 w 210"/>
                  <a:gd name="T13" fmla="*/ 160 h 166"/>
                  <a:gd name="T14" fmla="*/ 64 w 210"/>
                  <a:gd name="T15" fmla="*/ 166 h 166"/>
                  <a:gd name="T16" fmla="*/ 76 w 210"/>
                  <a:gd name="T17" fmla="*/ 166 h 166"/>
                  <a:gd name="T18" fmla="*/ 106 w 210"/>
                  <a:gd name="T19" fmla="*/ 164 h 166"/>
                  <a:gd name="T20" fmla="*/ 134 w 210"/>
                  <a:gd name="T21" fmla="*/ 156 h 166"/>
                  <a:gd name="T22" fmla="*/ 158 w 210"/>
                  <a:gd name="T23" fmla="*/ 142 h 166"/>
                  <a:gd name="T24" fmla="*/ 180 w 210"/>
                  <a:gd name="T25" fmla="*/ 122 h 166"/>
                  <a:gd name="T26" fmla="*/ 192 w 210"/>
                  <a:gd name="T27" fmla="*/ 106 h 166"/>
                  <a:gd name="T28" fmla="*/ 208 w 210"/>
                  <a:gd name="T29" fmla="*/ 78 h 166"/>
                  <a:gd name="T30" fmla="*/ 210 w 210"/>
                  <a:gd name="T31" fmla="*/ 64 h 166"/>
                  <a:gd name="T32" fmla="*/ 210 w 210"/>
                  <a:gd name="T33" fmla="*/ 48 h 166"/>
                  <a:gd name="T34" fmla="*/ 204 w 210"/>
                  <a:gd name="T35" fmla="*/ 32 h 166"/>
                  <a:gd name="T36" fmla="*/ 198 w 210"/>
                  <a:gd name="T37" fmla="*/ 24 h 166"/>
                  <a:gd name="T38" fmla="*/ 184 w 210"/>
                  <a:gd name="T39" fmla="*/ 12 h 166"/>
                  <a:gd name="T40" fmla="*/ 168 w 210"/>
                  <a:gd name="T41" fmla="*/ 4 h 166"/>
                  <a:gd name="T42" fmla="*/ 132 w 210"/>
                  <a:gd name="T43" fmla="*/ 0 h 166"/>
                  <a:gd name="T44" fmla="*/ 106 w 210"/>
                  <a:gd name="T45" fmla="*/ 2 h 166"/>
                  <a:gd name="T46" fmla="*/ 58 w 210"/>
                  <a:gd name="T47" fmla="*/ 18 h 166"/>
                  <a:gd name="T48" fmla="*/ 36 w 210"/>
                  <a:gd name="T49" fmla="*/ 32 h 166"/>
                  <a:gd name="T50" fmla="*/ 42 w 210"/>
                  <a:gd name="T51" fmla="*/ 56 h 166"/>
                  <a:gd name="T52" fmla="*/ 70 w 210"/>
                  <a:gd name="T53" fmla="*/ 32 h 166"/>
                  <a:gd name="T54" fmla="*/ 106 w 210"/>
                  <a:gd name="T55" fmla="*/ 24 h 166"/>
                  <a:gd name="T56" fmla="*/ 132 w 210"/>
                  <a:gd name="T57" fmla="*/ 24 h 166"/>
                  <a:gd name="T58" fmla="*/ 170 w 210"/>
                  <a:gd name="T59" fmla="*/ 32 h 166"/>
                  <a:gd name="T60" fmla="*/ 180 w 210"/>
                  <a:gd name="T61" fmla="*/ 40 h 166"/>
                  <a:gd name="T62" fmla="*/ 182 w 210"/>
                  <a:gd name="T63" fmla="*/ 42 h 166"/>
                  <a:gd name="T64" fmla="*/ 186 w 210"/>
                  <a:gd name="T65" fmla="*/ 64 h 166"/>
                  <a:gd name="T66" fmla="*/ 184 w 210"/>
                  <a:gd name="T67" fmla="*/ 76 h 166"/>
                  <a:gd name="T68" fmla="*/ 172 w 210"/>
                  <a:gd name="T69" fmla="*/ 98 h 166"/>
                  <a:gd name="T70" fmla="*/ 162 w 210"/>
                  <a:gd name="T71" fmla="*/ 106 h 166"/>
                  <a:gd name="T72" fmla="*/ 80 w 210"/>
                  <a:gd name="T73" fmla="*/ 150 h 166"/>
                  <a:gd name="T74" fmla="*/ 54 w 210"/>
                  <a:gd name="T75" fmla="*/ 144 h 166"/>
                  <a:gd name="T76" fmla="*/ 36 w 210"/>
                  <a:gd name="T77" fmla="*/ 132 h 166"/>
                  <a:gd name="T78" fmla="*/ 24 w 210"/>
                  <a:gd name="T79" fmla="*/ 118 h 166"/>
                  <a:gd name="T80" fmla="*/ 20 w 210"/>
                  <a:gd name="T81" fmla="*/ 100 h 166"/>
                  <a:gd name="T82" fmla="*/ 22 w 210"/>
                  <a:gd name="T83" fmla="*/ 90 h 166"/>
                  <a:gd name="T84" fmla="*/ 32 w 210"/>
                  <a:gd name="T85" fmla="*/ 70 h 166"/>
                  <a:gd name="T86" fmla="*/ 42 w 210"/>
                  <a:gd name="T87" fmla="*/ 56 h 1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66"/>
                  <a:gd name="T134" fmla="*/ 210 w 210"/>
                  <a:gd name="T135" fmla="*/ 166 h 1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66">
                    <a:moveTo>
                      <a:pt x="36" y="32"/>
                    </a:moveTo>
                    <a:lnTo>
                      <a:pt x="36" y="32"/>
                    </a:lnTo>
                    <a:lnTo>
                      <a:pt x="20" y="46"/>
                    </a:lnTo>
                    <a:lnTo>
                      <a:pt x="10" y="58"/>
                    </a:lnTo>
                    <a:lnTo>
                      <a:pt x="2" y="72"/>
                    </a:lnTo>
                    <a:lnTo>
                      <a:pt x="0" y="84"/>
                    </a:lnTo>
                    <a:lnTo>
                      <a:pt x="8" y="126"/>
                    </a:lnTo>
                    <a:lnTo>
                      <a:pt x="12" y="136"/>
                    </a:lnTo>
                    <a:lnTo>
                      <a:pt x="18" y="144"/>
                    </a:lnTo>
                    <a:lnTo>
                      <a:pt x="26" y="152"/>
                    </a:lnTo>
                    <a:lnTo>
                      <a:pt x="34" y="156"/>
                    </a:lnTo>
                    <a:lnTo>
                      <a:pt x="42" y="160"/>
                    </a:lnTo>
                    <a:lnTo>
                      <a:pt x="52" y="164"/>
                    </a:lnTo>
                    <a:lnTo>
                      <a:pt x="64" y="166"/>
                    </a:lnTo>
                    <a:lnTo>
                      <a:pt x="76" y="166"/>
                    </a:lnTo>
                    <a:lnTo>
                      <a:pt x="92" y="166"/>
                    </a:lnTo>
                    <a:lnTo>
                      <a:pt x="106" y="164"/>
                    </a:lnTo>
                    <a:lnTo>
                      <a:pt x="120" y="160"/>
                    </a:lnTo>
                    <a:lnTo>
                      <a:pt x="134" y="156"/>
                    </a:lnTo>
                    <a:lnTo>
                      <a:pt x="146" y="150"/>
                    </a:lnTo>
                    <a:lnTo>
                      <a:pt x="158" y="142"/>
                    </a:lnTo>
                    <a:lnTo>
                      <a:pt x="168" y="132"/>
                    </a:lnTo>
                    <a:lnTo>
                      <a:pt x="180" y="122"/>
                    </a:lnTo>
                    <a:lnTo>
                      <a:pt x="192" y="106"/>
                    </a:lnTo>
                    <a:lnTo>
                      <a:pt x="202" y="92"/>
                    </a:lnTo>
                    <a:lnTo>
                      <a:pt x="208" y="78"/>
                    </a:lnTo>
                    <a:lnTo>
                      <a:pt x="210" y="64"/>
                    </a:lnTo>
                    <a:lnTo>
                      <a:pt x="210" y="56"/>
                    </a:lnTo>
                    <a:lnTo>
                      <a:pt x="210" y="48"/>
                    </a:lnTo>
                    <a:lnTo>
                      <a:pt x="206" y="40"/>
                    </a:lnTo>
                    <a:lnTo>
                      <a:pt x="204" y="32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84" y="12"/>
                    </a:lnTo>
                    <a:lnTo>
                      <a:pt x="176" y="8"/>
                    </a:lnTo>
                    <a:lnTo>
                      <a:pt x="168" y="4"/>
                    </a:lnTo>
                    <a:lnTo>
                      <a:pt x="156" y="2"/>
                    </a:lnTo>
                    <a:lnTo>
                      <a:pt x="132" y="0"/>
                    </a:lnTo>
                    <a:lnTo>
                      <a:pt x="106" y="2"/>
                    </a:lnTo>
                    <a:lnTo>
                      <a:pt x="82" y="8"/>
                    </a:lnTo>
                    <a:lnTo>
                      <a:pt x="58" y="18"/>
                    </a:lnTo>
                    <a:lnTo>
                      <a:pt x="36" y="32"/>
                    </a:lnTo>
                    <a:close/>
                    <a:moveTo>
                      <a:pt x="42" y="56"/>
                    </a:moveTo>
                    <a:lnTo>
                      <a:pt x="42" y="56"/>
                    </a:lnTo>
                    <a:lnTo>
                      <a:pt x="56" y="42"/>
                    </a:lnTo>
                    <a:lnTo>
                      <a:pt x="70" y="32"/>
                    </a:lnTo>
                    <a:lnTo>
                      <a:pt x="88" y="26"/>
                    </a:lnTo>
                    <a:lnTo>
                      <a:pt x="106" y="24"/>
                    </a:lnTo>
                    <a:lnTo>
                      <a:pt x="132" y="24"/>
                    </a:lnTo>
                    <a:lnTo>
                      <a:pt x="154" y="26"/>
                    </a:lnTo>
                    <a:lnTo>
                      <a:pt x="170" y="32"/>
                    </a:lnTo>
                    <a:lnTo>
                      <a:pt x="176" y="36"/>
                    </a:lnTo>
                    <a:lnTo>
                      <a:pt x="180" y="40"/>
                    </a:lnTo>
                    <a:lnTo>
                      <a:pt x="182" y="42"/>
                    </a:lnTo>
                    <a:lnTo>
                      <a:pt x="184" y="48"/>
                    </a:lnTo>
                    <a:lnTo>
                      <a:pt x="186" y="64"/>
                    </a:lnTo>
                    <a:lnTo>
                      <a:pt x="184" y="76"/>
                    </a:lnTo>
                    <a:lnTo>
                      <a:pt x="180" y="88"/>
                    </a:lnTo>
                    <a:lnTo>
                      <a:pt x="172" y="98"/>
                    </a:lnTo>
                    <a:lnTo>
                      <a:pt x="162" y="106"/>
                    </a:lnTo>
                    <a:lnTo>
                      <a:pt x="80" y="150"/>
                    </a:lnTo>
                    <a:lnTo>
                      <a:pt x="66" y="148"/>
                    </a:lnTo>
                    <a:lnTo>
                      <a:pt x="54" y="144"/>
                    </a:lnTo>
                    <a:lnTo>
                      <a:pt x="44" y="138"/>
                    </a:lnTo>
                    <a:lnTo>
                      <a:pt x="36" y="132"/>
                    </a:lnTo>
                    <a:lnTo>
                      <a:pt x="30" y="126"/>
                    </a:lnTo>
                    <a:lnTo>
                      <a:pt x="24" y="118"/>
                    </a:lnTo>
                    <a:lnTo>
                      <a:pt x="22" y="110"/>
                    </a:lnTo>
                    <a:lnTo>
                      <a:pt x="20" y="100"/>
                    </a:lnTo>
                    <a:lnTo>
                      <a:pt x="22" y="90"/>
                    </a:lnTo>
                    <a:lnTo>
                      <a:pt x="26" y="80"/>
                    </a:lnTo>
                    <a:lnTo>
                      <a:pt x="32" y="70"/>
                    </a:lnTo>
                    <a:lnTo>
                      <a:pt x="42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53" name="Freeform 35"/>
              <p:cNvSpPr>
                <a:spLocks/>
              </p:cNvSpPr>
              <p:nvPr/>
            </p:nvSpPr>
            <p:spPr bwMode="auto">
              <a:xfrm>
                <a:off x="7554902" y="3150488"/>
                <a:ext cx="29758" cy="31325"/>
              </a:xfrm>
              <a:custGeom>
                <a:avLst/>
                <a:gdLst>
                  <a:gd name="T0" fmla="*/ 20 w 38"/>
                  <a:gd name="T1" fmla="*/ 0 h 40"/>
                  <a:gd name="T2" fmla="*/ 20 w 38"/>
                  <a:gd name="T3" fmla="*/ 0 h 40"/>
                  <a:gd name="T4" fmla="*/ 12 w 38"/>
                  <a:gd name="T5" fmla="*/ 2 h 40"/>
                  <a:gd name="T6" fmla="*/ 4 w 38"/>
                  <a:gd name="T7" fmla="*/ 6 h 40"/>
                  <a:gd name="T8" fmla="*/ 0 w 38"/>
                  <a:gd name="T9" fmla="*/ 12 h 40"/>
                  <a:gd name="T10" fmla="*/ 0 w 38"/>
                  <a:gd name="T11" fmla="*/ 22 h 40"/>
                  <a:gd name="T12" fmla="*/ 0 w 38"/>
                  <a:gd name="T13" fmla="*/ 22 h 40"/>
                  <a:gd name="T14" fmla="*/ 0 w 38"/>
                  <a:gd name="T15" fmla="*/ 30 h 40"/>
                  <a:gd name="T16" fmla="*/ 2 w 38"/>
                  <a:gd name="T17" fmla="*/ 34 h 40"/>
                  <a:gd name="T18" fmla="*/ 2 w 38"/>
                  <a:gd name="T19" fmla="*/ 34 h 40"/>
                  <a:gd name="T20" fmla="*/ 12 w 38"/>
                  <a:gd name="T21" fmla="*/ 38 h 40"/>
                  <a:gd name="T22" fmla="*/ 20 w 38"/>
                  <a:gd name="T23" fmla="*/ 40 h 40"/>
                  <a:gd name="T24" fmla="*/ 20 w 38"/>
                  <a:gd name="T25" fmla="*/ 40 h 40"/>
                  <a:gd name="T26" fmla="*/ 28 w 38"/>
                  <a:gd name="T27" fmla="*/ 38 h 40"/>
                  <a:gd name="T28" fmla="*/ 34 w 38"/>
                  <a:gd name="T29" fmla="*/ 34 h 40"/>
                  <a:gd name="T30" fmla="*/ 38 w 38"/>
                  <a:gd name="T31" fmla="*/ 28 h 40"/>
                  <a:gd name="T32" fmla="*/ 38 w 38"/>
                  <a:gd name="T33" fmla="*/ 18 h 40"/>
                  <a:gd name="T34" fmla="*/ 38 w 38"/>
                  <a:gd name="T35" fmla="*/ 18 h 40"/>
                  <a:gd name="T36" fmla="*/ 36 w 38"/>
                  <a:gd name="T37" fmla="*/ 10 h 40"/>
                  <a:gd name="T38" fmla="*/ 32 w 38"/>
                  <a:gd name="T39" fmla="*/ 4 h 40"/>
                  <a:gd name="T40" fmla="*/ 28 w 38"/>
                  <a:gd name="T41" fmla="*/ 2 h 40"/>
                  <a:gd name="T42" fmla="*/ 20 w 38"/>
                  <a:gd name="T43" fmla="*/ 0 h 40"/>
                  <a:gd name="T44" fmla="*/ 20 w 38"/>
                  <a:gd name="T45" fmla="*/ 0 h 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"/>
                  <a:gd name="T70" fmla="*/ 0 h 40"/>
                  <a:gd name="T71" fmla="*/ 38 w 38"/>
                  <a:gd name="T72" fmla="*/ 40 h 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" h="40">
                    <a:moveTo>
                      <a:pt x="20" y="0"/>
                    </a:moveTo>
                    <a:lnTo>
                      <a:pt x="20" y="0"/>
                    </a:lnTo>
                    <a:lnTo>
                      <a:pt x="12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38" y="18"/>
                    </a:lnTo>
                    <a:lnTo>
                      <a:pt x="36" y="10"/>
                    </a:lnTo>
                    <a:lnTo>
                      <a:pt x="32" y="4"/>
                    </a:lnTo>
                    <a:lnTo>
                      <a:pt x="28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54" name="Freeform 36"/>
              <p:cNvSpPr>
                <a:spLocks noEditPoints="1"/>
              </p:cNvSpPr>
              <p:nvPr/>
            </p:nvSpPr>
            <p:spPr bwMode="auto">
              <a:xfrm>
                <a:off x="7086600" y="3473131"/>
                <a:ext cx="1558395" cy="906845"/>
              </a:xfrm>
              <a:custGeom>
                <a:avLst/>
                <a:gdLst>
                  <a:gd name="T0" fmla="*/ 1456 w 1990"/>
                  <a:gd name="T1" fmla="*/ 18 h 1158"/>
                  <a:gd name="T2" fmla="*/ 794 w 1990"/>
                  <a:gd name="T3" fmla="*/ 312 h 1158"/>
                  <a:gd name="T4" fmla="*/ 332 w 1990"/>
                  <a:gd name="T5" fmla="*/ 0 h 1158"/>
                  <a:gd name="T6" fmla="*/ 134 w 1990"/>
                  <a:gd name="T7" fmla="*/ 96 h 1158"/>
                  <a:gd name="T8" fmla="*/ 56 w 1990"/>
                  <a:gd name="T9" fmla="*/ 226 h 1158"/>
                  <a:gd name="T10" fmla="*/ 0 w 1990"/>
                  <a:gd name="T11" fmla="*/ 510 h 1158"/>
                  <a:gd name="T12" fmla="*/ 224 w 1990"/>
                  <a:gd name="T13" fmla="*/ 722 h 1158"/>
                  <a:gd name="T14" fmla="*/ 404 w 1990"/>
                  <a:gd name="T15" fmla="*/ 1050 h 1158"/>
                  <a:gd name="T16" fmla="*/ 744 w 1990"/>
                  <a:gd name="T17" fmla="*/ 1140 h 1158"/>
                  <a:gd name="T18" fmla="*/ 1002 w 1990"/>
                  <a:gd name="T19" fmla="*/ 1136 h 1158"/>
                  <a:gd name="T20" fmla="*/ 1374 w 1990"/>
                  <a:gd name="T21" fmla="*/ 1010 h 1158"/>
                  <a:gd name="T22" fmla="*/ 1540 w 1990"/>
                  <a:gd name="T23" fmla="*/ 1018 h 1158"/>
                  <a:gd name="T24" fmla="*/ 1762 w 1990"/>
                  <a:gd name="T25" fmla="*/ 764 h 1158"/>
                  <a:gd name="T26" fmla="*/ 1980 w 1990"/>
                  <a:gd name="T27" fmla="*/ 416 h 1158"/>
                  <a:gd name="T28" fmla="*/ 1892 w 1990"/>
                  <a:gd name="T29" fmla="*/ 246 h 1158"/>
                  <a:gd name="T30" fmla="*/ 1756 w 1990"/>
                  <a:gd name="T31" fmla="*/ 150 h 1158"/>
                  <a:gd name="T32" fmla="*/ 1358 w 1990"/>
                  <a:gd name="T33" fmla="*/ 138 h 1158"/>
                  <a:gd name="T34" fmla="*/ 802 w 1990"/>
                  <a:gd name="T35" fmla="*/ 348 h 1158"/>
                  <a:gd name="T36" fmla="*/ 1450 w 1990"/>
                  <a:gd name="T37" fmla="*/ 48 h 1158"/>
                  <a:gd name="T38" fmla="*/ 1850 w 1990"/>
                  <a:gd name="T39" fmla="*/ 410 h 1158"/>
                  <a:gd name="T40" fmla="*/ 1760 w 1990"/>
                  <a:gd name="T41" fmla="*/ 664 h 1158"/>
                  <a:gd name="T42" fmla="*/ 1680 w 1990"/>
                  <a:gd name="T43" fmla="*/ 670 h 1158"/>
                  <a:gd name="T44" fmla="*/ 1588 w 1990"/>
                  <a:gd name="T45" fmla="*/ 718 h 1158"/>
                  <a:gd name="T46" fmla="*/ 1714 w 1990"/>
                  <a:gd name="T47" fmla="*/ 522 h 1158"/>
                  <a:gd name="T48" fmla="*/ 1644 w 1990"/>
                  <a:gd name="T49" fmla="*/ 502 h 1158"/>
                  <a:gd name="T50" fmla="*/ 1756 w 1990"/>
                  <a:gd name="T51" fmla="*/ 426 h 1158"/>
                  <a:gd name="T52" fmla="*/ 1612 w 1990"/>
                  <a:gd name="T53" fmla="*/ 376 h 1158"/>
                  <a:gd name="T54" fmla="*/ 1760 w 1990"/>
                  <a:gd name="T55" fmla="*/ 310 h 1158"/>
                  <a:gd name="T56" fmla="*/ 1532 w 1990"/>
                  <a:gd name="T57" fmla="*/ 422 h 1158"/>
                  <a:gd name="T58" fmla="*/ 1538 w 1990"/>
                  <a:gd name="T59" fmla="*/ 550 h 1158"/>
                  <a:gd name="T60" fmla="*/ 1624 w 1990"/>
                  <a:gd name="T61" fmla="*/ 612 h 1158"/>
                  <a:gd name="T62" fmla="*/ 1588 w 1990"/>
                  <a:gd name="T63" fmla="*/ 772 h 1158"/>
                  <a:gd name="T64" fmla="*/ 1336 w 1990"/>
                  <a:gd name="T65" fmla="*/ 980 h 1158"/>
                  <a:gd name="T66" fmla="*/ 998 w 1990"/>
                  <a:gd name="T67" fmla="*/ 1108 h 1158"/>
                  <a:gd name="T68" fmla="*/ 804 w 1990"/>
                  <a:gd name="T69" fmla="*/ 1138 h 1158"/>
                  <a:gd name="T70" fmla="*/ 728 w 1990"/>
                  <a:gd name="T71" fmla="*/ 374 h 1158"/>
                  <a:gd name="T72" fmla="*/ 942 w 1990"/>
                  <a:gd name="T73" fmla="*/ 628 h 1158"/>
                  <a:gd name="T74" fmla="*/ 1328 w 1990"/>
                  <a:gd name="T75" fmla="*/ 164 h 1158"/>
                  <a:gd name="T76" fmla="*/ 266 w 1990"/>
                  <a:gd name="T77" fmla="*/ 28 h 1158"/>
                  <a:gd name="T78" fmla="*/ 660 w 1990"/>
                  <a:gd name="T79" fmla="*/ 144 h 1158"/>
                  <a:gd name="T80" fmla="*/ 454 w 1990"/>
                  <a:gd name="T81" fmla="*/ 80 h 1158"/>
                  <a:gd name="T82" fmla="*/ 190 w 1990"/>
                  <a:gd name="T83" fmla="*/ 96 h 1158"/>
                  <a:gd name="T84" fmla="*/ 672 w 1990"/>
                  <a:gd name="T85" fmla="*/ 226 h 1158"/>
                  <a:gd name="T86" fmla="*/ 698 w 1990"/>
                  <a:gd name="T87" fmla="*/ 340 h 1158"/>
                  <a:gd name="T88" fmla="*/ 184 w 1990"/>
                  <a:gd name="T89" fmla="*/ 176 h 1158"/>
                  <a:gd name="T90" fmla="*/ 214 w 1990"/>
                  <a:gd name="T91" fmla="*/ 362 h 1158"/>
                  <a:gd name="T92" fmla="*/ 366 w 1990"/>
                  <a:gd name="T93" fmla="*/ 206 h 1158"/>
                  <a:gd name="T94" fmla="*/ 706 w 1990"/>
                  <a:gd name="T95" fmla="*/ 472 h 1158"/>
                  <a:gd name="T96" fmla="*/ 754 w 1990"/>
                  <a:gd name="T97" fmla="*/ 1026 h 1158"/>
                  <a:gd name="T98" fmla="*/ 726 w 1990"/>
                  <a:gd name="T99" fmla="*/ 1084 h 1158"/>
                  <a:gd name="T100" fmla="*/ 512 w 1990"/>
                  <a:gd name="T101" fmla="*/ 978 h 1158"/>
                  <a:gd name="T102" fmla="*/ 344 w 1990"/>
                  <a:gd name="T103" fmla="*/ 1016 h 1158"/>
                  <a:gd name="T104" fmla="*/ 380 w 1990"/>
                  <a:gd name="T105" fmla="*/ 716 h 1158"/>
                  <a:gd name="T106" fmla="*/ 336 w 1990"/>
                  <a:gd name="T107" fmla="*/ 576 h 1158"/>
                  <a:gd name="T108" fmla="*/ 338 w 1990"/>
                  <a:gd name="T109" fmla="*/ 468 h 1158"/>
                  <a:gd name="T110" fmla="*/ 252 w 1990"/>
                  <a:gd name="T111" fmla="*/ 522 h 1158"/>
                  <a:gd name="T112" fmla="*/ 216 w 1990"/>
                  <a:gd name="T113" fmla="*/ 622 h 1158"/>
                  <a:gd name="T114" fmla="*/ 372 w 1990"/>
                  <a:gd name="T115" fmla="*/ 614 h 1158"/>
                  <a:gd name="T116" fmla="*/ 276 w 1990"/>
                  <a:gd name="T117" fmla="*/ 702 h 1158"/>
                  <a:gd name="T118" fmla="*/ 108 w 1990"/>
                  <a:gd name="T119" fmla="*/ 590 h 1158"/>
                  <a:gd name="T120" fmla="*/ 268 w 1990"/>
                  <a:gd name="T121" fmla="*/ 398 h 1158"/>
                  <a:gd name="T122" fmla="*/ 220 w 1990"/>
                  <a:gd name="T123" fmla="*/ 550 h 11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0"/>
                  <a:gd name="T187" fmla="*/ 0 h 1158"/>
                  <a:gd name="T188" fmla="*/ 1990 w 1990"/>
                  <a:gd name="T189" fmla="*/ 1158 h 11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0" h="1158">
                    <a:moveTo>
                      <a:pt x="1782" y="112"/>
                    </a:moveTo>
                    <a:lnTo>
                      <a:pt x="1782" y="112"/>
                    </a:lnTo>
                    <a:lnTo>
                      <a:pt x="1800" y="92"/>
                    </a:lnTo>
                    <a:lnTo>
                      <a:pt x="1804" y="86"/>
                    </a:lnTo>
                    <a:lnTo>
                      <a:pt x="1806" y="80"/>
                    </a:lnTo>
                    <a:lnTo>
                      <a:pt x="1772" y="64"/>
                    </a:lnTo>
                    <a:lnTo>
                      <a:pt x="1736" y="50"/>
                    </a:lnTo>
                    <a:lnTo>
                      <a:pt x="1700" y="40"/>
                    </a:lnTo>
                    <a:lnTo>
                      <a:pt x="1664" y="30"/>
                    </a:lnTo>
                    <a:lnTo>
                      <a:pt x="1626" y="24"/>
                    </a:lnTo>
                    <a:lnTo>
                      <a:pt x="1586" y="18"/>
                    </a:lnTo>
                    <a:lnTo>
                      <a:pt x="1548" y="16"/>
                    </a:lnTo>
                    <a:lnTo>
                      <a:pt x="1506" y="14"/>
                    </a:lnTo>
                    <a:lnTo>
                      <a:pt x="1468" y="16"/>
                    </a:lnTo>
                    <a:lnTo>
                      <a:pt x="1456" y="18"/>
                    </a:lnTo>
                    <a:lnTo>
                      <a:pt x="1432" y="16"/>
                    </a:lnTo>
                    <a:lnTo>
                      <a:pt x="1406" y="16"/>
                    </a:lnTo>
                    <a:lnTo>
                      <a:pt x="1382" y="18"/>
                    </a:lnTo>
                    <a:lnTo>
                      <a:pt x="1356" y="20"/>
                    </a:lnTo>
                    <a:lnTo>
                      <a:pt x="1302" y="30"/>
                    </a:lnTo>
                    <a:lnTo>
                      <a:pt x="1248" y="44"/>
                    </a:lnTo>
                    <a:lnTo>
                      <a:pt x="1190" y="64"/>
                    </a:lnTo>
                    <a:lnTo>
                      <a:pt x="1132" y="88"/>
                    </a:lnTo>
                    <a:lnTo>
                      <a:pt x="1070" y="118"/>
                    </a:lnTo>
                    <a:lnTo>
                      <a:pt x="1008" y="152"/>
                    </a:lnTo>
                    <a:lnTo>
                      <a:pt x="960" y="180"/>
                    </a:lnTo>
                    <a:lnTo>
                      <a:pt x="916" y="208"/>
                    </a:lnTo>
                    <a:lnTo>
                      <a:pt x="876" y="236"/>
                    </a:lnTo>
                    <a:lnTo>
                      <a:pt x="840" y="266"/>
                    </a:lnTo>
                    <a:lnTo>
                      <a:pt x="814" y="290"/>
                    </a:lnTo>
                    <a:lnTo>
                      <a:pt x="794" y="312"/>
                    </a:lnTo>
                    <a:lnTo>
                      <a:pt x="790" y="298"/>
                    </a:lnTo>
                    <a:lnTo>
                      <a:pt x="786" y="284"/>
                    </a:lnTo>
                    <a:lnTo>
                      <a:pt x="768" y="246"/>
                    </a:lnTo>
                    <a:lnTo>
                      <a:pt x="750" y="218"/>
                    </a:lnTo>
                    <a:lnTo>
                      <a:pt x="730" y="190"/>
                    </a:lnTo>
                    <a:lnTo>
                      <a:pt x="708" y="164"/>
                    </a:lnTo>
                    <a:lnTo>
                      <a:pt x="684" y="138"/>
                    </a:lnTo>
                    <a:lnTo>
                      <a:pt x="646" y="106"/>
                    </a:lnTo>
                    <a:lnTo>
                      <a:pt x="608" y="78"/>
                    </a:lnTo>
                    <a:lnTo>
                      <a:pt x="566" y="54"/>
                    </a:lnTo>
                    <a:lnTo>
                      <a:pt x="524" y="34"/>
                    </a:lnTo>
                    <a:lnTo>
                      <a:pt x="478" y="20"/>
                    </a:lnTo>
                    <a:lnTo>
                      <a:pt x="432" y="8"/>
                    </a:lnTo>
                    <a:lnTo>
                      <a:pt x="384" y="2"/>
                    </a:lnTo>
                    <a:lnTo>
                      <a:pt x="332" y="0"/>
                    </a:lnTo>
                    <a:lnTo>
                      <a:pt x="302" y="0"/>
                    </a:lnTo>
                    <a:lnTo>
                      <a:pt x="276" y="4"/>
                    </a:lnTo>
                    <a:lnTo>
                      <a:pt x="250" y="10"/>
                    </a:lnTo>
                    <a:lnTo>
                      <a:pt x="228" y="18"/>
                    </a:lnTo>
                    <a:lnTo>
                      <a:pt x="214" y="24"/>
                    </a:lnTo>
                    <a:lnTo>
                      <a:pt x="206" y="30"/>
                    </a:lnTo>
                    <a:lnTo>
                      <a:pt x="200" y="36"/>
                    </a:lnTo>
                    <a:lnTo>
                      <a:pt x="198" y="42"/>
                    </a:lnTo>
                    <a:lnTo>
                      <a:pt x="200" y="52"/>
                    </a:lnTo>
                    <a:lnTo>
                      <a:pt x="202" y="62"/>
                    </a:lnTo>
                    <a:lnTo>
                      <a:pt x="184" y="66"/>
                    </a:lnTo>
                    <a:lnTo>
                      <a:pt x="166" y="74"/>
                    </a:lnTo>
                    <a:lnTo>
                      <a:pt x="150" y="84"/>
                    </a:lnTo>
                    <a:lnTo>
                      <a:pt x="134" y="96"/>
                    </a:lnTo>
                    <a:lnTo>
                      <a:pt x="134" y="98"/>
                    </a:lnTo>
                    <a:lnTo>
                      <a:pt x="134" y="110"/>
                    </a:lnTo>
                    <a:lnTo>
                      <a:pt x="130" y="124"/>
                    </a:lnTo>
                    <a:lnTo>
                      <a:pt x="124" y="140"/>
                    </a:lnTo>
                    <a:lnTo>
                      <a:pt x="116" y="158"/>
                    </a:lnTo>
                    <a:lnTo>
                      <a:pt x="114" y="164"/>
                    </a:lnTo>
                    <a:lnTo>
                      <a:pt x="106" y="182"/>
                    </a:lnTo>
                    <a:lnTo>
                      <a:pt x="96" y="196"/>
                    </a:lnTo>
                    <a:lnTo>
                      <a:pt x="84" y="206"/>
                    </a:lnTo>
                    <a:lnTo>
                      <a:pt x="70" y="212"/>
                    </a:lnTo>
                    <a:lnTo>
                      <a:pt x="70" y="216"/>
                    </a:lnTo>
                    <a:lnTo>
                      <a:pt x="56" y="226"/>
                    </a:lnTo>
                    <a:lnTo>
                      <a:pt x="44" y="234"/>
                    </a:lnTo>
                    <a:lnTo>
                      <a:pt x="38" y="242"/>
                    </a:lnTo>
                    <a:lnTo>
                      <a:pt x="36" y="250"/>
                    </a:lnTo>
                    <a:lnTo>
                      <a:pt x="90" y="366"/>
                    </a:lnTo>
                    <a:lnTo>
                      <a:pt x="80" y="370"/>
                    </a:lnTo>
                    <a:lnTo>
                      <a:pt x="72" y="374"/>
                    </a:lnTo>
                    <a:lnTo>
                      <a:pt x="62" y="380"/>
                    </a:lnTo>
                    <a:lnTo>
                      <a:pt x="54" y="386"/>
                    </a:lnTo>
                    <a:lnTo>
                      <a:pt x="46" y="396"/>
                    </a:lnTo>
                    <a:lnTo>
                      <a:pt x="38" y="406"/>
                    </a:lnTo>
                    <a:lnTo>
                      <a:pt x="24" y="430"/>
                    </a:lnTo>
                    <a:lnTo>
                      <a:pt x="14" y="454"/>
                    </a:lnTo>
                    <a:lnTo>
                      <a:pt x="6" y="476"/>
                    </a:lnTo>
                    <a:lnTo>
                      <a:pt x="2" y="494"/>
                    </a:lnTo>
                    <a:lnTo>
                      <a:pt x="0" y="510"/>
                    </a:lnTo>
                    <a:lnTo>
                      <a:pt x="2" y="536"/>
                    </a:lnTo>
                    <a:lnTo>
                      <a:pt x="8" y="562"/>
                    </a:lnTo>
                    <a:lnTo>
                      <a:pt x="20" y="590"/>
                    </a:lnTo>
                    <a:lnTo>
                      <a:pt x="36" y="620"/>
                    </a:lnTo>
                    <a:lnTo>
                      <a:pt x="50" y="644"/>
                    </a:lnTo>
                    <a:lnTo>
                      <a:pt x="66" y="664"/>
                    </a:lnTo>
                    <a:lnTo>
                      <a:pt x="84" y="680"/>
                    </a:lnTo>
                    <a:lnTo>
                      <a:pt x="102" y="694"/>
                    </a:lnTo>
                    <a:lnTo>
                      <a:pt x="124" y="704"/>
                    </a:lnTo>
                    <a:lnTo>
                      <a:pt x="146" y="712"/>
                    </a:lnTo>
                    <a:lnTo>
                      <a:pt x="170" y="718"/>
                    </a:lnTo>
                    <a:lnTo>
                      <a:pt x="196" y="718"/>
                    </a:lnTo>
                    <a:lnTo>
                      <a:pt x="204" y="718"/>
                    </a:lnTo>
                    <a:lnTo>
                      <a:pt x="224" y="722"/>
                    </a:lnTo>
                    <a:lnTo>
                      <a:pt x="246" y="726"/>
                    </a:lnTo>
                    <a:lnTo>
                      <a:pt x="274" y="812"/>
                    </a:lnTo>
                    <a:lnTo>
                      <a:pt x="308" y="930"/>
                    </a:lnTo>
                    <a:lnTo>
                      <a:pt x="346" y="1054"/>
                    </a:lnTo>
                    <a:lnTo>
                      <a:pt x="356" y="1086"/>
                    </a:lnTo>
                    <a:lnTo>
                      <a:pt x="360" y="1094"/>
                    </a:lnTo>
                    <a:lnTo>
                      <a:pt x="362" y="1096"/>
                    </a:lnTo>
                    <a:lnTo>
                      <a:pt x="368" y="1094"/>
                    </a:lnTo>
                    <a:lnTo>
                      <a:pt x="372" y="1092"/>
                    </a:lnTo>
                    <a:lnTo>
                      <a:pt x="378" y="1088"/>
                    </a:lnTo>
                    <a:lnTo>
                      <a:pt x="382" y="1082"/>
                    </a:lnTo>
                    <a:lnTo>
                      <a:pt x="394" y="1062"/>
                    </a:lnTo>
                    <a:lnTo>
                      <a:pt x="404" y="1050"/>
                    </a:lnTo>
                    <a:lnTo>
                      <a:pt x="418" y="1040"/>
                    </a:lnTo>
                    <a:lnTo>
                      <a:pt x="434" y="1032"/>
                    </a:lnTo>
                    <a:lnTo>
                      <a:pt x="454" y="1024"/>
                    </a:lnTo>
                    <a:lnTo>
                      <a:pt x="478" y="1018"/>
                    </a:lnTo>
                    <a:lnTo>
                      <a:pt x="504" y="1012"/>
                    </a:lnTo>
                    <a:lnTo>
                      <a:pt x="534" y="1008"/>
                    </a:lnTo>
                    <a:lnTo>
                      <a:pt x="566" y="1006"/>
                    </a:lnTo>
                    <a:lnTo>
                      <a:pt x="602" y="1006"/>
                    </a:lnTo>
                    <a:lnTo>
                      <a:pt x="610" y="1008"/>
                    </a:lnTo>
                    <a:lnTo>
                      <a:pt x="618" y="1010"/>
                    </a:lnTo>
                    <a:lnTo>
                      <a:pt x="626" y="1016"/>
                    </a:lnTo>
                    <a:lnTo>
                      <a:pt x="636" y="1024"/>
                    </a:lnTo>
                    <a:lnTo>
                      <a:pt x="660" y="1046"/>
                    </a:lnTo>
                    <a:lnTo>
                      <a:pt x="688" y="1076"/>
                    </a:lnTo>
                    <a:lnTo>
                      <a:pt x="744" y="1140"/>
                    </a:lnTo>
                    <a:lnTo>
                      <a:pt x="746" y="1144"/>
                    </a:lnTo>
                    <a:lnTo>
                      <a:pt x="750" y="1150"/>
                    </a:lnTo>
                    <a:lnTo>
                      <a:pt x="760" y="1152"/>
                    </a:lnTo>
                    <a:lnTo>
                      <a:pt x="782" y="1154"/>
                    </a:lnTo>
                    <a:lnTo>
                      <a:pt x="860" y="1154"/>
                    </a:lnTo>
                    <a:lnTo>
                      <a:pt x="924" y="1156"/>
                    </a:lnTo>
                    <a:lnTo>
                      <a:pt x="982" y="1158"/>
                    </a:lnTo>
                    <a:lnTo>
                      <a:pt x="986" y="1158"/>
                    </a:lnTo>
                    <a:lnTo>
                      <a:pt x="990" y="1154"/>
                    </a:lnTo>
                    <a:lnTo>
                      <a:pt x="992" y="1150"/>
                    </a:lnTo>
                    <a:lnTo>
                      <a:pt x="994" y="1142"/>
                    </a:lnTo>
                    <a:lnTo>
                      <a:pt x="998" y="1140"/>
                    </a:lnTo>
                    <a:lnTo>
                      <a:pt x="1002" y="1136"/>
                    </a:lnTo>
                    <a:lnTo>
                      <a:pt x="1014" y="1120"/>
                    </a:lnTo>
                    <a:lnTo>
                      <a:pt x="1034" y="1092"/>
                    </a:lnTo>
                    <a:lnTo>
                      <a:pt x="1052" y="1072"/>
                    </a:lnTo>
                    <a:lnTo>
                      <a:pt x="1072" y="1054"/>
                    </a:lnTo>
                    <a:lnTo>
                      <a:pt x="1094" y="1040"/>
                    </a:lnTo>
                    <a:lnTo>
                      <a:pt x="1116" y="1028"/>
                    </a:lnTo>
                    <a:lnTo>
                      <a:pt x="1142" y="1018"/>
                    </a:lnTo>
                    <a:lnTo>
                      <a:pt x="1170" y="1010"/>
                    </a:lnTo>
                    <a:lnTo>
                      <a:pt x="1198" y="1004"/>
                    </a:lnTo>
                    <a:lnTo>
                      <a:pt x="1230" y="1002"/>
                    </a:lnTo>
                    <a:lnTo>
                      <a:pt x="1264" y="1000"/>
                    </a:lnTo>
                    <a:lnTo>
                      <a:pt x="1296" y="1002"/>
                    </a:lnTo>
                    <a:lnTo>
                      <a:pt x="1324" y="1002"/>
                    </a:lnTo>
                    <a:lnTo>
                      <a:pt x="1350" y="1006"/>
                    </a:lnTo>
                    <a:lnTo>
                      <a:pt x="1374" y="1010"/>
                    </a:lnTo>
                    <a:lnTo>
                      <a:pt x="1394" y="1016"/>
                    </a:lnTo>
                    <a:lnTo>
                      <a:pt x="1412" y="1024"/>
                    </a:lnTo>
                    <a:lnTo>
                      <a:pt x="1428" y="1032"/>
                    </a:lnTo>
                    <a:lnTo>
                      <a:pt x="1440" y="1042"/>
                    </a:lnTo>
                    <a:lnTo>
                      <a:pt x="1452" y="1054"/>
                    </a:lnTo>
                    <a:lnTo>
                      <a:pt x="1466" y="1070"/>
                    </a:lnTo>
                    <a:lnTo>
                      <a:pt x="1472" y="1074"/>
                    </a:lnTo>
                    <a:lnTo>
                      <a:pt x="1480" y="1078"/>
                    </a:lnTo>
                    <a:lnTo>
                      <a:pt x="1488" y="1082"/>
                    </a:lnTo>
                    <a:lnTo>
                      <a:pt x="1496" y="1082"/>
                    </a:lnTo>
                    <a:lnTo>
                      <a:pt x="1504" y="1080"/>
                    </a:lnTo>
                    <a:lnTo>
                      <a:pt x="1512" y="1072"/>
                    </a:lnTo>
                    <a:lnTo>
                      <a:pt x="1520" y="1058"/>
                    </a:lnTo>
                    <a:lnTo>
                      <a:pt x="1530" y="1040"/>
                    </a:lnTo>
                    <a:lnTo>
                      <a:pt x="1540" y="1018"/>
                    </a:lnTo>
                    <a:lnTo>
                      <a:pt x="1552" y="988"/>
                    </a:lnTo>
                    <a:lnTo>
                      <a:pt x="1578" y="916"/>
                    </a:lnTo>
                    <a:lnTo>
                      <a:pt x="1634" y="736"/>
                    </a:lnTo>
                    <a:lnTo>
                      <a:pt x="1658" y="720"/>
                    </a:lnTo>
                    <a:lnTo>
                      <a:pt x="1686" y="698"/>
                    </a:lnTo>
                    <a:lnTo>
                      <a:pt x="1692" y="712"/>
                    </a:lnTo>
                    <a:lnTo>
                      <a:pt x="1700" y="724"/>
                    </a:lnTo>
                    <a:lnTo>
                      <a:pt x="1708" y="734"/>
                    </a:lnTo>
                    <a:lnTo>
                      <a:pt x="1718" y="742"/>
                    </a:lnTo>
                    <a:lnTo>
                      <a:pt x="1728" y="750"/>
                    </a:lnTo>
                    <a:lnTo>
                      <a:pt x="1738" y="756"/>
                    </a:lnTo>
                    <a:lnTo>
                      <a:pt x="1750" y="760"/>
                    </a:lnTo>
                    <a:lnTo>
                      <a:pt x="1762" y="764"/>
                    </a:lnTo>
                    <a:lnTo>
                      <a:pt x="1776" y="766"/>
                    </a:lnTo>
                    <a:lnTo>
                      <a:pt x="1790" y="766"/>
                    </a:lnTo>
                    <a:lnTo>
                      <a:pt x="1798" y="766"/>
                    </a:lnTo>
                    <a:lnTo>
                      <a:pt x="1806" y="764"/>
                    </a:lnTo>
                    <a:lnTo>
                      <a:pt x="1822" y="756"/>
                    </a:lnTo>
                    <a:lnTo>
                      <a:pt x="1838" y="742"/>
                    </a:lnTo>
                    <a:lnTo>
                      <a:pt x="1854" y="722"/>
                    </a:lnTo>
                    <a:lnTo>
                      <a:pt x="1872" y="698"/>
                    </a:lnTo>
                    <a:lnTo>
                      <a:pt x="1888" y="668"/>
                    </a:lnTo>
                    <a:lnTo>
                      <a:pt x="1906" y="634"/>
                    </a:lnTo>
                    <a:lnTo>
                      <a:pt x="1924" y="594"/>
                    </a:lnTo>
                    <a:lnTo>
                      <a:pt x="1940" y="554"/>
                    </a:lnTo>
                    <a:lnTo>
                      <a:pt x="1952" y="516"/>
                    </a:lnTo>
                    <a:lnTo>
                      <a:pt x="1964" y="480"/>
                    </a:lnTo>
                    <a:lnTo>
                      <a:pt x="1974" y="446"/>
                    </a:lnTo>
                    <a:lnTo>
                      <a:pt x="1980" y="416"/>
                    </a:lnTo>
                    <a:lnTo>
                      <a:pt x="1986" y="386"/>
                    </a:lnTo>
                    <a:lnTo>
                      <a:pt x="1990" y="358"/>
                    </a:lnTo>
                    <a:lnTo>
                      <a:pt x="1990" y="332"/>
                    </a:lnTo>
                    <a:lnTo>
                      <a:pt x="1990" y="308"/>
                    </a:lnTo>
                    <a:lnTo>
                      <a:pt x="1988" y="284"/>
                    </a:lnTo>
                    <a:lnTo>
                      <a:pt x="1984" y="274"/>
                    </a:lnTo>
                    <a:lnTo>
                      <a:pt x="1980" y="264"/>
                    </a:lnTo>
                    <a:lnTo>
                      <a:pt x="1976" y="256"/>
                    </a:lnTo>
                    <a:lnTo>
                      <a:pt x="1970" y="250"/>
                    </a:lnTo>
                    <a:lnTo>
                      <a:pt x="1964" y="244"/>
                    </a:lnTo>
                    <a:lnTo>
                      <a:pt x="1956" y="240"/>
                    </a:lnTo>
                    <a:lnTo>
                      <a:pt x="1948" y="238"/>
                    </a:lnTo>
                    <a:lnTo>
                      <a:pt x="1938" y="238"/>
                    </a:lnTo>
                    <a:lnTo>
                      <a:pt x="1916" y="240"/>
                    </a:lnTo>
                    <a:lnTo>
                      <a:pt x="1892" y="246"/>
                    </a:lnTo>
                    <a:lnTo>
                      <a:pt x="1866" y="258"/>
                    </a:lnTo>
                    <a:lnTo>
                      <a:pt x="1838" y="274"/>
                    </a:lnTo>
                    <a:lnTo>
                      <a:pt x="1812" y="288"/>
                    </a:lnTo>
                    <a:lnTo>
                      <a:pt x="1828" y="252"/>
                    </a:lnTo>
                    <a:lnTo>
                      <a:pt x="1832" y="234"/>
                    </a:lnTo>
                    <a:lnTo>
                      <a:pt x="1832" y="230"/>
                    </a:lnTo>
                    <a:lnTo>
                      <a:pt x="1826" y="226"/>
                    </a:lnTo>
                    <a:lnTo>
                      <a:pt x="1806" y="212"/>
                    </a:lnTo>
                    <a:lnTo>
                      <a:pt x="1770" y="192"/>
                    </a:lnTo>
                    <a:lnTo>
                      <a:pt x="1772" y="186"/>
                    </a:lnTo>
                    <a:lnTo>
                      <a:pt x="1760" y="162"/>
                    </a:lnTo>
                    <a:lnTo>
                      <a:pt x="1756" y="150"/>
                    </a:lnTo>
                    <a:lnTo>
                      <a:pt x="1758" y="142"/>
                    </a:lnTo>
                    <a:lnTo>
                      <a:pt x="1764" y="132"/>
                    </a:lnTo>
                    <a:lnTo>
                      <a:pt x="1770" y="122"/>
                    </a:lnTo>
                    <a:lnTo>
                      <a:pt x="1782" y="112"/>
                    </a:lnTo>
                    <a:close/>
                    <a:moveTo>
                      <a:pt x="1728" y="148"/>
                    </a:moveTo>
                    <a:lnTo>
                      <a:pt x="1728" y="148"/>
                    </a:lnTo>
                    <a:lnTo>
                      <a:pt x="1732" y="176"/>
                    </a:lnTo>
                    <a:lnTo>
                      <a:pt x="1686" y="162"/>
                    </a:lnTo>
                    <a:lnTo>
                      <a:pt x="1640" y="152"/>
                    </a:lnTo>
                    <a:lnTo>
                      <a:pt x="1594" y="142"/>
                    </a:lnTo>
                    <a:lnTo>
                      <a:pt x="1548" y="136"/>
                    </a:lnTo>
                    <a:lnTo>
                      <a:pt x="1500" y="134"/>
                    </a:lnTo>
                    <a:lnTo>
                      <a:pt x="1454" y="132"/>
                    </a:lnTo>
                    <a:lnTo>
                      <a:pt x="1406" y="134"/>
                    </a:lnTo>
                    <a:lnTo>
                      <a:pt x="1358" y="138"/>
                    </a:lnTo>
                    <a:lnTo>
                      <a:pt x="1304" y="146"/>
                    </a:lnTo>
                    <a:lnTo>
                      <a:pt x="1252" y="156"/>
                    </a:lnTo>
                    <a:lnTo>
                      <a:pt x="1200" y="170"/>
                    </a:lnTo>
                    <a:lnTo>
                      <a:pt x="1150" y="188"/>
                    </a:lnTo>
                    <a:lnTo>
                      <a:pt x="1102" y="208"/>
                    </a:lnTo>
                    <a:lnTo>
                      <a:pt x="1054" y="232"/>
                    </a:lnTo>
                    <a:lnTo>
                      <a:pt x="1008" y="260"/>
                    </a:lnTo>
                    <a:lnTo>
                      <a:pt x="964" y="290"/>
                    </a:lnTo>
                    <a:lnTo>
                      <a:pt x="946" y="306"/>
                    </a:lnTo>
                    <a:lnTo>
                      <a:pt x="932" y="318"/>
                    </a:lnTo>
                    <a:lnTo>
                      <a:pt x="922" y="328"/>
                    </a:lnTo>
                    <a:lnTo>
                      <a:pt x="916" y="338"/>
                    </a:lnTo>
                    <a:lnTo>
                      <a:pt x="862" y="340"/>
                    </a:lnTo>
                    <a:lnTo>
                      <a:pt x="802" y="348"/>
                    </a:lnTo>
                    <a:lnTo>
                      <a:pt x="802" y="346"/>
                    </a:lnTo>
                    <a:lnTo>
                      <a:pt x="842" y="310"/>
                    </a:lnTo>
                    <a:lnTo>
                      <a:pt x="880" y="276"/>
                    </a:lnTo>
                    <a:lnTo>
                      <a:pt x="918" y="244"/>
                    </a:lnTo>
                    <a:lnTo>
                      <a:pt x="956" y="216"/>
                    </a:lnTo>
                    <a:lnTo>
                      <a:pt x="994" y="190"/>
                    </a:lnTo>
                    <a:lnTo>
                      <a:pt x="1032" y="166"/>
                    </a:lnTo>
                    <a:lnTo>
                      <a:pt x="1068" y="146"/>
                    </a:lnTo>
                    <a:lnTo>
                      <a:pt x="1104" y="128"/>
                    </a:lnTo>
                    <a:lnTo>
                      <a:pt x="1148" y="108"/>
                    </a:lnTo>
                    <a:lnTo>
                      <a:pt x="1194" y="92"/>
                    </a:lnTo>
                    <a:lnTo>
                      <a:pt x="1242" y="78"/>
                    </a:lnTo>
                    <a:lnTo>
                      <a:pt x="1290" y="68"/>
                    </a:lnTo>
                    <a:lnTo>
                      <a:pt x="1342" y="58"/>
                    </a:lnTo>
                    <a:lnTo>
                      <a:pt x="1394" y="52"/>
                    </a:lnTo>
                    <a:lnTo>
                      <a:pt x="1450" y="48"/>
                    </a:lnTo>
                    <a:lnTo>
                      <a:pt x="1506" y="48"/>
                    </a:lnTo>
                    <a:lnTo>
                      <a:pt x="1566" y="50"/>
                    </a:lnTo>
                    <a:lnTo>
                      <a:pt x="1628" y="58"/>
                    </a:lnTo>
                    <a:lnTo>
                      <a:pt x="1692" y="70"/>
                    </a:lnTo>
                    <a:lnTo>
                      <a:pt x="1760" y="86"/>
                    </a:lnTo>
                    <a:lnTo>
                      <a:pt x="1760" y="88"/>
                    </a:lnTo>
                    <a:lnTo>
                      <a:pt x="1746" y="104"/>
                    </a:lnTo>
                    <a:lnTo>
                      <a:pt x="1736" y="118"/>
                    </a:lnTo>
                    <a:lnTo>
                      <a:pt x="1730" y="134"/>
                    </a:lnTo>
                    <a:lnTo>
                      <a:pt x="1728" y="148"/>
                    </a:lnTo>
                    <a:close/>
                    <a:moveTo>
                      <a:pt x="1836" y="378"/>
                    </a:moveTo>
                    <a:lnTo>
                      <a:pt x="1836" y="378"/>
                    </a:lnTo>
                    <a:lnTo>
                      <a:pt x="1842" y="390"/>
                    </a:lnTo>
                    <a:lnTo>
                      <a:pt x="1848" y="400"/>
                    </a:lnTo>
                    <a:lnTo>
                      <a:pt x="1850" y="410"/>
                    </a:lnTo>
                    <a:lnTo>
                      <a:pt x="1852" y="422"/>
                    </a:lnTo>
                    <a:lnTo>
                      <a:pt x="1850" y="438"/>
                    </a:lnTo>
                    <a:lnTo>
                      <a:pt x="1844" y="458"/>
                    </a:lnTo>
                    <a:lnTo>
                      <a:pt x="1836" y="484"/>
                    </a:lnTo>
                    <a:lnTo>
                      <a:pt x="1824" y="516"/>
                    </a:lnTo>
                    <a:lnTo>
                      <a:pt x="1824" y="520"/>
                    </a:lnTo>
                    <a:lnTo>
                      <a:pt x="1816" y="544"/>
                    </a:lnTo>
                    <a:lnTo>
                      <a:pt x="1804" y="584"/>
                    </a:lnTo>
                    <a:lnTo>
                      <a:pt x="1796" y="606"/>
                    </a:lnTo>
                    <a:lnTo>
                      <a:pt x="1788" y="626"/>
                    </a:lnTo>
                    <a:lnTo>
                      <a:pt x="1778" y="642"/>
                    </a:lnTo>
                    <a:lnTo>
                      <a:pt x="1770" y="654"/>
                    </a:lnTo>
                    <a:lnTo>
                      <a:pt x="1760" y="664"/>
                    </a:lnTo>
                    <a:lnTo>
                      <a:pt x="1752" y="672"/>
                    </a:lnTo>
                    <a:lnTo>
                      <a:pt x="1742" y="676"/>
                    </a:lnTo>
                    <a:lnTo>
                      <a:pt x="1732" y="678"/>
                    </a:lnTo>
                    <a:lnTo>
                      <a:pt x="1714" y="672"/>
                    </a:lnTo>
                    <a:lnTo>
                      <a:pt x="1740" y="648"/>
                    </a:lnTo>
                    <a:lnTo>
                      <a:pt x="1746" y="640"/>
                    </a:lnTo>
                    <a:lnTo>
                      <a:pt x="1748" y="634"/>
                    </a:lnTo>
                    <a:lnTo>
                      <a:pt x="1746" y="622"/>
                    </a:lnTo>
                    <a:lnTo>
                      <a:pt x="1732" y="620"/>
                    </a:lnTo>
                    <a:lnTo>
                      <a:pt x="1728" y="624"/>
                    </a:lnTo>
                    <a:lnTo>
                      <a:pt x="1718" y="632"/>
                    </a:lnTo>
                    <a:lnTo>
                      <a:pt x="1682" y="670"/>
                    </a:lnTo>
                    <a:lnTo>
                      <a:pt x="1680" y="670"/>
                    </a:lnTo>
                    <a:lnTo>
                      <a:pt x="1680" y="672"/>
                    </a:lnTo>
                    <a:lnTo>
                      <a:pt x="1662" y="690"/>
                    </a:lnTo>
                    <a:lnTo>
                      <a:pt x="1646" y="702"/>
                    </a:lnTo>
                    <a:lnTo>
                      <a:pt x="1634" y="712"/>
                    </a:lnTo>
                    <a:lnTo>
                      <a:pt x="1622" y="718"/>
                    </a:lnTo>
                    <a:lnTo>
                      <a:pt x="1612" y="722"/>
                    </a:lnTo>
                    <a:lnTo>
                      <a:pt x="1600" y="724"/>
                    </a:lnTo>
                    <a:lnTo>
                      <a:pt x="1596" y="724"/>
                    </a:lnTo>
                    <a:lnTo>
                      <a:pt x="1592" y="724"/>
                    </a:lnTo>
                    <a:lnTo>
                      <a:pt x="1590" y="722"/>
                    </a:lnTo>
                    <a:lnTo>
                      <a:pt x="1588" y="718"/>
                    </a:lnTo>
                    <a:lnTo>
                      <a:pt x="1586" y="712"/>
                    </a:lnTo>
                    <a:lnTo>
                      <a:pt x="1588" y="704"/>
                    </a:lnTo>
                    <a:lnTo>
                      <a:pt x="1596" y="690"/>
                    </a:lnTo>
                    <a:lnTo>
                      <a:pt x="1610" y="674"/>
                    </a:lnTo>
                    <a:lnTo>
                      <a:pt x="1628" y="652"/>
                    </a:lnTo>
                    <a:lnTo>
                      <a:pt x="1644" y="632"/>
                    </a:lnTo>
                    <a:lnTo>
                      <a:pt x="1664" y="610"/>
                    </a:lnTo>
                    <a:lnTo>
                      <a:pt x="1690" y="582"/>
                    </a:lnTo>
                    <a:lnTo>
                      <a:pt x="1742" y="530"/>
                    </a:lnTo>
                    <a:lnTo>
                      <a:pt x="1740" y="520"/>
                    </a:lnTo>
                    <a:lnTo>
                      <a:pt x="1728" y="518"/>
                    </a:lnTo>
                    <a:lnTo>
                      <a:pt x="1714" y="522"/>
                    </a:lnTo>
                    <a:lnTo>
                      <a:pt x="1666" y="546"/>
                    </a:lnTo>
                    <a:lnTo>
                      <a:pt x="1650" y="554"/>
                    </a:lnTo>
                    <a:lnTo>
                      <a:pt x="1616" y="570"/>
                    </a:lnTo>
                    <a:lnTo>
                      <a:pt x="1588" y="582"/>
                    </a:lnTo>
                    <a:lnTo>
                      <a:pt x="1568" y="588"/>
                    </a:lnTo>
                    <a:lnTo>
                      <a:pt x="1552" y="590"/>
                    </a:lnTo>
                    <a:lnTo>
                      <a:pt x="1542" y="590"/>
                    </a:lnTo>
                    <a:lnTo>
                      <a:pt x="1538" y="588"/>
                    </a:lnTo>
                    <a:lnTo>
                      <a:pt x="1536" y="584"/>
                    </a:lnTo>
                    <a:lnTo>
                      <a:pt x="1554" y="564"/>
                    </a:lnTo>
                    <a:lnTo>
                      <a:pt x="1578" y="544"/>
                    </a:lnTo>
                    <a:lnTo>
                      <a:pt x="1608" y="524"/>
                    </a:lnTo>
                    <a:lnTo>
                      <a:pt x="1644" y="502"/>
                    </a:lnTo>
                    <a:lnTo>
                      <a:pt x="1688" y="484"/>
                    </a:lnTo>
                    <a:lnTo>
                      <a:pt x="1738" y="466"/>
                    </a:lnTo>
                    <a:lnTo>
                      <a:pt x="1764" y="458"/>
                    </a:lnTo>
                    <a:lnTo>
                      <a:pt x="1782" y="450"/>
                    </a:lnTo>
                    <a:lnTo>
                      <a:pt x="1794" y="442"/>
                    </a:lnTo>
                    <a:lnTo>
                      <a:pt x="1796" y="440"/>
                    </a:lnTo>
                    <a:lnTo>
                      <a:pt x="1796" y="438"/>
                    </a:lnTo>
                    <a:lnTo>
                      <a:pt x="1794" y="430"/>
                    </a:lnTo>
                    <a:lnTo>
                      <a:pt x="1792" y="426"/>
                    </a:lnTo>
                    <a:lnTo>
                      <a:pt x="1776" y="424"/>
                    </a:lnTo>
                    <a:lnTo>
                      <a:pt x="1756" y="426"/>
                    </a:lnTo>
                    <a:lnTo>
                      <a:pt x="1710" y="428"/>
                    </a:lnTo>
                    <a:lnTo>
                      <a:pt x="1620" y="434"/>
                    </a:lnTo>
                    <a:lnTo>
                      <a:pt x="1570" y="434"/>
                    </a:lnTo>
                    <a:lnTo>
                      <a:pt x="1568" y="434"/>
                    </a:lnTo>
                    <a:lnTo>
                      <a:pt x="1566" y="432"/>
                    </a:lnTo>
                    <a:lnTo>
                      <a:pt x="1566" y="428"/>
                    </a:lnTo>
                    <a:lnTo>
                      <a:pt x="1568" y="422"/>
                    </a:lnTo>
                    <a:lnTo>
                      <a:pt x="1570" y="416"/>
                    </a:lnTo>
                    <a:lnTo>
                      <a:pt x="1578" y="404"/>
                    </a:lnTo>
                    <a:lnTo>
                      <a:pt x="1592" y="390"/>
                    </a:lnTo>
                    <a:lnTo>
                      <a:pt x="1612" y="376"/>
                    </a:lnTo>
                    <a:lnTo>
                      <a:pt x="1642" y="362"/>
                    </a:lnTo>
                    <a:lnTo>
                      <a:pt x="1670" y="350"/>
                    </a:lnTo>
                    <a:lnTo>
                      <a:pt x="1702" y="344"/>
                    </a:lnTo>
                    <a:lnTo>
                      <a:pt x="1732" y="342"/>
                    </a:lnTo>
                    <a:lnTo>
                      <a:pt x="1746" y="342"/>
                    </a:lnTo>
                    <a:lnTo>
                      <a:pt x="1768" y="344"/>
                    </a:lnTo>
                    <a:lnTo>
                      <a:pt x="1788" y="350"/>
                    </a:lnTo>
                    <a:lnTo>
                      <a:pt x="1802" y="354"/>
                    </a:lnTo>
                    <a:lnTo>
                      <a:pt x="1814" y="360"/>
                    </a:lnTo>
                    <a:lnTo>
                      <a:pt x="1826" y="370"/>
                    </a:lnTo>
                    <a:lnTo>
                      <a:pt x="1836" y="378"/>
                    </a:lnTo>
                    <a:close/>
                    <a:moveTo>
                      <a:pt x="1790" y="240"/>
                    </a:moveTo>
                    <a:lnTo>
                      <a:pt x="1790" y="240"/>
                    </a:lnTo>
                    <a:lnTo>
                      <a:pt x="1760" y="310"/>
                    </a:lnTo>
                    <a:lnTo>
                      <a:pt x="1736" y="310"/>
                    </a:lnTo>
                    <a:lnTo>
                      <a:pt x="1716" y="310"/>
                    </a:lnTo>
                    <a:lnTo>
                      <a:pt x="1698" y="312"/>
                    </a:lnTo>
                    <a:lnTo>
                      <a:pt x="1678" y="316"/>
                    </a:lnTo>
                    <a:lnTo>
                      <a:pt x="1660" y="320"/>
                    </a:lnTo>
                    <a:lnTo>
                      <a:pt x="1642" y="328"/>
                    </a:lnTo>
                    <a:lnTo>
                      <a:pt x="1624" y="334"/>
                    </a:lnTo>
                    <a:lnTo>
                      <a:pt x="1608" y="344"/>
                    </a:lnTo>
                    <a:lnTo>
                      <a:pt x="1592" y="354"/>
                    </a:lnTo>
                    <a:lnTo>
                      <a:pt x="1566" y="374"/>
                    </a:lnTo>
                    <a:lnTo>
                      <a:pt x="1556" y="384"/>
                    </a:lnTo>
                    <a:lnTo>
                      <a:pt x="1546" y="394"/>
                    </a:lnTo>
                    <a:lnTo>
                      <a:pt x="1540" y="402"/>
                    </a:lnTo>
                    <a:lnTo>
                      <a:pt x="1536" y="412"/>
                    </a:lnTo>
                    <a:lnTo>
                      <a:pt x="1532" y="422"/>
                    </a:lnTo>
                    <a:lnTo>
                      <a:pt x="1532" y="430"/>
                    </a:lnTo>
                    <a:lnTo>
                      <a:pt x="1534" y="438"/>
                    </a:lnTo>
                    <a:lnTo>
                      <a:pt x="1536" y="444"/>
                    </a:lnTo>
                    <a:lnTo>
                      <a:pt x="1542" y="450"/>
                    </a:lnTo>
                    <a:lnTo>
                      <a:pt x="1550" y="456"/>
                    </a:lnTo>
                    <a:lnTo>
                      <a:pt x="1558" y="460"/>
                    </a:lnTo>
                    <a:lnTo>
                      <a:pt x="1570" y="464"/>
                    </a:lnTo>
                    <a:lnTo>
                      <a:pt x="1582" y="466"/>
                    </a:lnTo>
                    <a:lnTo>
                      <a:pt x="1596" y="468"/>
                    </a:lnTo>
                    <a:lnTo>
                      <a:pt x="1630" y="468"/>
                    </a:lnTo>
                    <a:lnTo>
                      <a:pt x="1672" y="464"/>
                    </a:lnTo>
                    <a:lnTo>
                      <a:pt x="1604" y="504"/>
                    </a:lnTo>
                    <a:lnTo>
                      <a:pt x="1576" y="520"/>
                    </a:lnTo>
                    <a:lnTo>
                      <a:pt x="1554" y="536"/>
                    </a:lnTo>
                    <a:lnTo>
                      <a:pt x="1538" y="550"/>
                    </a:lnTo>
                    <a:lnTo>
                      <a:pt x="1526" y="564"/>
                    </a:lnTo>
                    <a:lnTo>
                      <a:pt x="1518" y="576"/>
                    </a:lnTo>
                    <a:lnTo>
                      <a:pt x="1516" y="586"/>
                    </a:lnTo>
                    <a:lnTo>
                      <a:pt x="1518" y="598"/>
                    </a:lnTo>
                    <a:lnTo>
                      <a:pt x="1520" y="602"/>
                    </a:lnTo>
                    <a:lnTo>
                      <a:pt x="1524" y="606"/>
                    </a:lnTo>
                    <a:lnTo>
                      <a:pt x="1530" y="610"/>
                    </a:lnTo>
                    <a:lnTo>
                      <a:pt x="1534" y="612"/>
                    </a:lnTo>
                    <a:lnTo>
                      <a:pt x="1550" y="614"/>
                    </a:lnTo>
                    <a:lnTo>
                      <a:pt x="1572" y="612"/>
                    </a:lnTo>
                    <a:lnTo>
                      <a:pt x="1596" y="606"/>
                    </a:lnTo>
                    <a:lnTo>
                      <a:pt x="1622" y="596"/>
                    </a:lnTo>
                    <a:lnTo>
                      <a:pt x="1646" y="582"/>
                    </a:lnTo>
                    <a:lnTo>
                      <a:pt x="1644" y="586"/>
                    </a:lnTo>
                    <a:lnTo>
                      <a:pt x="1624" y="612"/>
                    </a:lnTo>
                    <a:lnTo>
                      <a:pt x="1592" y="650"/>
                    </a:lnTo>
                    <a:lnTo>
                      <a:pt x="1580" y="670"/>
                    </a:lnTo>
                    <a:lnTo>
                      <a:pt x="1570" y="688"/>
                    </a:lnTo>
                    <a:lnTo>
                      <a:pt x="1564" y="702"/>
                    </a:lnTo>
                    <a:lnTo>
                      <a:pt x="1562" y="714"/>
                    </a:lnTo>
                    <a:lnTo>
                      <a:pt x="1564" y="734"/>
                    </a:lnTo>
                    <a:lnTo>
                      <a:pt x="1568" y="740"/>
                    </a:lnTo>
                    <a:lnTo>
                      <a:pt x="1574" y="744"/>
                    </a:lnTo>
                    <a:lnTo>
                      <a:pt x="1582" y="748"/>
                    </a:lnTo>
                    <a:lnTo>
                      <a:pt x="1592" y="750"/>
                    </a:lnTo>
                    <a:lnTo>
                      <a:pt x="1584" y="770"/>
                    </a:lnTo>
                    <a:lnTo>
                      <a:pt x="1588" y="772"/>
                    </a:lnTo>
                    <a:lnTo>
                      <a:pt x="1592" y="776"/>
                    </a:lnTo>
                    <a:lnTo>
                      <a:pt x="1594" y="786"/>
                    </a:lnTo>
                    <a:lnTo>
                      <a:pt x="1594" y="798"/>
                    </a:lnTo>
                    <a:lnTo>
                      <a:pt x="1556" y="904"/>
                    </a:lnTo>
                    <a:lnTo>
                      <a:pt x="1540" y="946"/>
                    </a:lnTo>
                    <a:lnTo>
                      <a:pt x="1526" y="980"/>
                    </a:lnTo>
                    <a:lnTo>
                      <a:pt x="1512" y="1006"/>
                    </a:lnTo>
                    <a:lnTo>
                      <a:pt x="1500" y="1024"/>
                    </a:lnTo>
                    <a:lnTo>
                      <a:pt x="1490" y="1036"/>
                    </a:lnTo>
                    <a:lnTo>
                      <a:pt x="1486" y="1038"/>
                    </a:lnTo>
                    <a:lnTo>
                      <a:pt x="1482" y="1040"/>
                    </a:lnTo>
                    <a:lnTo>
                      <a:pt x="1472" y="1036"/>
                    </a:lnTo>
                    <a:lnTo>
                      <a:pt x="1452" y="1030"/>
                    </a:lnTo>
                    <a:lnTo>
                      <a:pt x="1378" y="998"/>
                    </a:lnTo>
                    <a:lnTo>
                      <a:pt x="1336" y="980"/>
                    </a:lnTo>
                    <a:lnTo>
                      <a:pt x="1304" y="968"/>
                    </a:lnTo>
                    <a:lnTo>
                      <a:pt x="1226" y="970"/>
                    </a:lnTo>
                    <a:lnTo>
                      <a:pt x="1196" y="978"/>
                    </a:lnTo>
                    <a:lnTo>
                      <a:pt x="1180" y="980"/>
                    </a:lnTo>
                    <a:lnTo>
                      <a:pt x="1170" y="978"/>
                    </a:lnTo>
                    <a:lnTo>
                      <a:pt x="1150" y="990"/>
                    </a:lnTo>
                    <a:lnTo>
                      <a:pt x="1130" y="1002"/>
                    </a:lnTo>
                    <a:lnTo>
                      <a:pt x="1110" y="1016"/>
                    </a:lnTo>
                    <a:lnTo>
                      <a:pt x="1088" y="1032"/>
                    </a:lnTo>
                    <a:lnTo>
                      <a:pt x="1044" y="1070"/>
                    </a:lnTo>
                    <a:lnTo>
                      <a:pt x="1004" y="1108"/>
                    </a:lnTo>
                    <a:lnTo>
                      <a:pt x="998" y="1108"/>
                    </a:lnTo>
                    <a:lnTo>
                      <a:pt x="992" y="1102"/>
                    </a:lnTo>
                    <a:lnTo>
                      <a:pt x="986" y="1096"/>
                    </a:lnTo>
                    <a:lnTo>
                      <a:pt x="982" y="1086"/>
                    </a:lnTo>
                    <a:lnTo>
                      <a:pt x="982" y="1088"/>
                    </a:lnTo>
                    <a:lnTo>
                      <a:pt x="980" y="1102"/>
                    </a:lnTo>
                    <a:lnTo>
                      <a:pt x="978" y="1112"/>
                    </a:lnTo>
                    <a:lnTo>
                      <a:pt x="972" y="1120"/>
                    </a:lnTo>
                    <a:lnTo>
                      <a:pt x="966" y="1126"/>
                    </a:lnTo>
                    <a:lnTo>
                      <a:pt x="952" y="1134"/>
                    </a:lnTo>
                    <a:lnTo>
                      <a:pt x="934" y="1140"/>
                    </a:lnTo>
                    <a:lnTo>
                      <a:pt x="910" y="1142"/>
                    </a:lnTo>
                    <a:lnTo>
                      <a:pt x="882" y="1142"/>
                    </a:lnTo>
                    <a:lnTo>
                      <a:pt x="832" y="1142"/>
                    </a:lnTo>
                    <a:lnTo>
                      <a:pt x="804" y="1138"/>
                    </a:lnTo>
                    <a:lnTo>
                      <a:pt x="792" y="1136"/>
                    </a:lnTo>
                    <a:lnTo>
                      <a:pt x="784" y="1130"/>
                    </a:lnTo>
                    <a:lnTo>
                      <a:pt x="778" y="1122"/>
                    </a:lnTo>
                    <a:lnTo>
                      <a:pt x="776" y="1114"/>
                    </a:lnTo>
                    <a:lnTo>
                      <a:pt x="778" y="1102"/>
                    </a:lnTo>
                    <a:lnTo>
                      <a:pt x="782" y="1098"/>
                    </a:lnTo>
                    <a:lnTo>
                      <a:pt x="784" y="1094"/>
                    </a:lnTo>
                    <a:lnTo>
                      <a:pt x="780" y="896"/>
                    </a:lnTo>
                    <a:lnTo>
                      <a:pt x="774" y="746"/>
                    </a:lnTo>
                    <a:lnTo>
                      <a:pt x="766" y="644"/>
                    </a:lnTo>
                    <a:lnTo>
                      <a:pt x="756" y="550"/>
                    </a:lnTo>
                    <a:lnTo>
                      <a:pt x="744" y="458"/>
                    </a:lnTo>
                    <a:lnTo>
                      <a:pt x="728" y="374"/>
                    </a:lnTo>
                    <a:lnTo>
                      <a:pt x="754" y="374"/>
                    </a:lnTo>
                    <a:lnTo>
                      <a:pt x="786" y="372"/>
                    </a:lnTo>
                    <a:lnTo>
                      <a:pt x="868" y="366"/>
                    </a:lnTo>
                    <a:lnTo>
                      <a:pt x="914" y="364"/>
                    </a:lnTo>
                    <a:lnTo>
                      <a:pt x="914" y="458"/>
                    </a:lnTo>
                    <a:lnTo>
                      <a:pt x="922" y="594"/>
                    </a:lnTo>
                    <a:lnTo>
                      <a:pt x="948" y="788"/>
                    </a:lnTo>
                    <a:lnTo>
                      <a:pt x="972" y="976"/>
                    </a:lnTo>
                    <a:lnTo>
                      <a:pt x="974" y="918"/>
                    </a:lnTo>
                    <a:lnTo>
                      <a:pt x="960" y="808"/>
                    </a:lnTo>
                    <a:lnTo>
                      <a:pt x="946" y="672"/>
                    </a:lnTo>
                    <a:lnTo>
                      <a:pt x="942" y="628"/>
                    </a:lnTo>
                    <a:lnTo>
                      <a:pt x="942" y="600"/>
                    </a:lnTo>
                    <a:lnTo>
                      <a:pt x="942" y="576"/>
                    </a:lnTo>
                    <a:lnTo>
                      <a:pt x="946" y="560"/>
                    </a:lnTo>
                    <a:lnTo>
                      <a:pt x="928" y="356"/>
                    </a:lnTo>
                    <a:lnTo>
                      <a:pt x="946" y="346"/>
                    </a:lnTo>
                    <a:lnTo>
                      <a:pt x="970" y="330"/>
                    </a:lnTo>
                    <a:lnTo>
                      <a:pt x="1010" y="298"/>
                    </a:lnTo>
                    <a:lnTo>
                      <a:pt x="1050" y="268"/>
                    </a:lnTo>
                    <a:lnTo>
                      <a:pt x="1094" y="244"/>
                    </a:lnTo>
                    <a:lnTo>
                      <a:pt x="1138" y="220"/>
                    </a:lnTo>
                    <a:lnTo>
                      <a:pt x="1184" y="202"/>
                    </a:lnTo>
                    <a:lnTo>
                      <a:pt x="1230" y="186"/>
                    </a:lnTo>
                    <a:lnTo>
                      <a:pt x="1278" y="174"/>
                    </a:lnTo>
                    <a:lnTo>
                      <a:pt x="1328" y="164"/>
                    </a:lnTo>
                    <a:lnTo>
                      <a:pt x="1380" y="158"/>
                    </a:lnTo>
                    <a:lnTo>
                      <a:pt x="1432" y="154"/>
                    </a:lnTo>
                    <a:lnTo>
                      <a:pt x="1482" y="156"/>
                    </a:lnTo>
                    <a:lnTo>
                      <a:pt x="1532" y="160"/>
                    </a:lnTo>
                    <a:lnTo>
                      <a:pt x="1582" y="166"/>
                    </a:lnTo>
                    <a:lnTo>
                      <a:pt x="1632" y="178"/>
                    </a:lnTo>
                    <a:lnTo>
                      <a:pt x="1680" y="192"/>
                    </a:lnTo>
                    <a:lnTo>
                      <a:pt x="1728" y="210"/>
                    </a:lnTo>
                    <a:lnTo>
                      <a:pt x="1790" y="240"/>
                    </a:lnTo>
                    <a:close/>
                    <a:moveTo>
                      <a:pt x="222" y="60"/>
                    </a:moveTo>
                    <a:lnTo>
                      <a:pt x="222" y="60"/>
                    </a:lnTo>
                    <a:lnTo>
                      <a:pt x="216" y="40"/>
                    </a:lnTo>
                    <a:lnTo>
                      <a:pt x="232" y="36"/>
                    </a:lnTo>
                    <a:lnTo>
                      <a:pt x="266" y="28"/>
                    </a:lnTo>
                    <a:lnTo>
                      <a:pt x="290" y="24"/>
                    </a:lnTo>
                    <a:lnTo>
                      <a:pt x="310" y="22"/>
                    </a:lnTo>
                    <a:lnTo>
                      <a:pt x="342" y="22"/>
                    </a:lnTo>
                    <a:lnTo>
                      <a:pt x="372" y="24"/>
                    </a:lnTo>
                    <a:lnTo>
                      <a:pt x="402" y="28"/>
                    </a:lnTo>
                    <a:lnTo>
                      <a:pt x="430" y="32"/>
                    </a:lnTo>
                    <a:lnTo>
                      <a:pt x="458" y="38"/>
                    </a:lnTo>
                    <a:lnTo>
                      <a:pt x="484" y="44"/>
                    </a:lnTo>
                    <a:lnTo>
                      <a:pt x="510" y="52"/>
                    </a:lnTo>
                    <a:lnTo>
                      <a:pt x="534" y="62"/>
                    </a:lnTo>
                    <a:lnTo>
                      <a:pt x="558" y="72"/>
                    </a:lnTo>
                    <a:lnTo>
                      <a:pt x="580" y="84"/>
                    </a:lnTo>
                    <a:lnTo>
                      <a:pt x="602" y="98"/>
                    </a:lnTo>
                    <a:lnTo>
                      <a:pt x="622" y="112"/>
                    </a:lnTo>
                    <a:lnTo>
                      <a:pt x="640" y="128"/>
                    </a:lnTo>
                    <a:lnTo>
                      <a:pt x="660" y="144"/>
                    </a:lnTo>
                    <a:lnTo>
                      <a:pt x="676" y="162"/>
                    </a:lnTo>
                    <a:lnTo>
                      <a:pt x="692" y="182"/>
                    </a:lnTo>
                    <a:lnTo>
                      <a:pt x="708" y="202"/>
                    </a:lnTo>
                    <a:lnTo>
                      <a:pt x="724" y="226"/>
                    </a:lnTo>
                    <a:lnTo>
                      <a:pt x="740" y="254"/>
                    </a:lnTo>
                    <a:lnTo>
                      <a:pt x="754" y="282"/>
                    </a:lnTo>
                    <a:lnTo>
                      <a:pt x="742" y="268"/>
                    </a:lnTo>
                    <a:lnTo>
                      <a:pt x="696" y="216"/>
                    </a:lnTo>
                    <a:lnTo>
                      <a:pt x="670" y="190"/>
                    </a:lnTo>
                    <a:lnTo>
                      <a:pt x="632" y="160"/>
                    </a:lnTo>
                    <a:lnTo>
                      <a:pt x="590" y="134"/>
                    </a:lnTo>
                    <a:lnTo>
                      <a:pt x="548" y="112"/>
                    </a:lnTo>
                    <a:lnTo>
                      <a:pt x="502" y="94"/>
                    </a:lnTo>
                    <a:lnTo>
                      <a:pt x="454" y="80"/>
                    </a:lnTo>
                    <a:lnTo>
                      <a:pt x="404" y="70"/>
                    </a:lnTo>
                    <a:lnTo>
                      <a:pt x="350" y="64"/>
                    </a:lnTo>
                    <a:lnTo>
                      <a:pt x="296" y="62"/>
                    </a:lnTo>
                    <a:lnTo>
                      <a:pt x="272" y="62"/>
                    </a:lnTo>
                    <a:lnTo>
                      <a:pt x="264" y="64"/>
                    </a:lnTo>
                    <a:lnTo>
                      <a:pt x="242" y="62"/>
                    </a:lnTo>
                    <a:lnTo>
                      <a:pt x="222" y="60"/>
                    </a:lnTo>
                    <a:close/>
                    <a:moveTo>
                      <a:pt x="146" y="164"/>
                    </a:moveTo>
                    <a:lnTo>
                      <a:pt x="146" y="164"/>
                    </a:lnTo>
                    <a:lnTo>
                      <a:pt x="158" y="126"/>
                    </a:lnTo>
                    <a:lnTo>
                      <a:pt x="162" y="108"/>
                    </a:lnTo>
                    <a:lnTo>
                      <a:pt x="162" y="106"/>
                    </a:lnTo>
                    <a:lnTo>
                      <a:pt x="190" y="96"/>
                    </a:lnTo>
                    <a:lnTo>
                      <a:pt x="220" y="90"/>
                    </a:lnTo>
                    <a:lnTo>
                      <a:pt x="256" y="88"/>
                    </a:lnTo>
                    <a:lnTo>
                      <a:pt x="296" y="86"/>
                    </a:lnTo>
                    <a:lnTo>
                      <a:pt x="350" y="88"/>
                    </a:lnTo>
                    <a:lnTo>
                      <a:pt x="404" y="94"/>
                    </a:lnTo>
                    <a:lnTo>
                      <a:pt x="430" y="100"/>
                    </a:lnTo>
                    <a:lnTo>
                      <a:pt x="454" y="106"/>
                    </a:lnTo>
                    <a:lnTo>
                      <a:pt x="478" y="114"/>
                    </a:lnTo>
                    <a:lnTo>
                      <a:pt x="502" y="122"/>
                    </a:lnTo>
                    <a:lnTo>
                      <a:pt x="526" y="130"/>
                    </a:lnTo>
                    <a:lnTo>
                      <a:pt x="548" y="142"/>
                    </a:lnTo>
                    <a:lnTo>
                      <a:pt x="570" y="152"/>
                    </a:lnTo>
                    <a:lnTo>
                      <a:pt x="592" y="166"/>
                    </a:lnTo>
                    <a:lnTo>
                      <a:pt x="614" y="180"/>
                    </a:lnTo>
                    <a:lnTo>
                      <a:pt x="634" y="194"/>
                    </a:lnTo>
                    <a:lnTo>
                      <a:pt x="652" y="210"/>
                    </a:lnTo>
                    <a:lnTo>
                      <a:pt x="672" y="226"/>
                    </a:lnTo>
                    <a:lnTo>
                      <a:pt x="694" y="248"/>
                    </a:lnTo>
                    <a:lnTo>
                      <a:pt x="714" y="270"/>
                    </a:lnTo>
                    <a:lnTo>
                      <a:pt x="736" y="296"/>
                    </a:lnTo>
                    <a:lnTo>
                      <a:pt x="756" y="322"/>
                    </a:lnTo>
                    <a:lnTo>
                      <a:pt x="776" y="348"/>
                    </a:lnTo>
                    <a:lnTo>
                      <a:pt x="776" y="350"/>
                    </a:lnTo>
                    <a:lnTo>
                      <a:pt x="780" y="352"/>
                    </a:lnTo>
                    <a:lnTo>
                      <a:pt x="776" y="354"/>
                    </a:lnTo>
                    <a:lnTo>
                      <a:pt x="740" y="360"/>
                    </a:lnTo>
                    <a:lnTo>
                      <a:pt x="716" y="366"/>
                    </a:lnTo>
                    <a:lnTo>
                      <a:pt x="698" y="340"/>
                    </a:lnTo>
                    <a:lnTo>
                      <a:pt x="678" y="316"/>
                    </a:lnTo>
                    <a:lnTo>
                      <a:pt x="654" y="292"/>
                    </a:lnTo>
                    <a:lnTo>
                      <a:pt x="628" y="270"/>
                    </a:lnTo>
                    <a:lnTo>
                      <a:pt x="594" y="246"/>
                    </a:lnTo>
                    <a:lnTo>
                      <a:pt x="558" y="226"/>
                    </a:lnTo>
                    <a:lnTo>
                      <a:pt x="520" y="208"/>
                    </a:lnTo>
                    <a:lnTo>
                      <a:pt x="478" y="194"/>
                    </a:lnTo>
                    <a:lnTo>
                      <a:pt x="434" y="184"/>
                    </a:lnTo>
                    <a:lnTo>
                      <a:pt x="388" y="176"/>
                    </a:lnTo>
                    <a:lnTo>
                      <a:pt x="338" y="172"/>
                    </a:lnTo>
                    <a:lnTo>
                      <a:pt x="288" y="170"/>
                    </a:lnTo>
                    <a:lnTo>
                      <a:pt x="254" y="170"/>
                    </a:lnTo>
                    <a:lnTo>
                      <a:pt x="242" y="172"/>
                    </a:lnTo>
                    <a:lnTo>
                      <a:pt x="212" y="174"/>
                    </a:lnTo>
                    <a:lnTo>
                      <a:pt x="184" y="176"/>
                    </a:lnTo>
                    <a:lnTo>
                      <a:pt x="156" y="182"/>
                    </a:lnTo>
                    <a:lnTo>
                      <a:pt x="128" y="190"/>
                    </a:lnTo>
                    <a:lnTo>
                      <a:pt x="142" y="174"/>
                    </a:lnTo>
                    <a:lnTo>
                      <a:pt x="144" y="168"/>
                    </a:lnTo>
                    <a:lnTo>
                      <a:pt x="146" y="164"/>
                    </a:lnTo>
                    <a:close/>
                    <a:moveTo>
                      <a:pt x="300" y="370"/>
                    </a:moveTo>
                    <a:lnTo>
                      <a:pt x="300" y="370"/>
                    </a:lnTo>
                    <a:lnTo>
                      <a:pt x="298" y="358"/>
                    </a:lnTo>
                    <a:lnTo>
                      <a:pt x="292" y="350"/>
                    </a:lnTo>
                    <a:lnTo>
                      <a:pt x="286" y="346"/>
                    </a:lnTo>
                    <a:lnTo>
                      <a:pt x="276" y="344"/>
                    </a:lnTo>
                    <a:lnTo>
                      <a:pt x="260" y="344"/>
                    </a:lnTo>
                    <a:lnTo>
                      <a:pt x="244" y="348"/>
                    </a:lnTo>
                    <a:lnTo>
                      <a:pt x="228" y="354"/>
                    </a:lnTo>
                    <a:lnTo>
                      <a:pt x="214" y="362"/>
                    </a:lnTo>
                    <a:lnTo>
                      <a:pt x="200" y="372"/>
                    </a:lnTo>
                    <a:lnTo>
                      <a:pt x="186" y="384"/>
                    </a:lnTo>
                    <a:lnTo>
                      <a:pt x="174" y="398"/>
                    </a:lnTo>
                    <a:lnTo>
                      <a:pt x="160" y="416"/>
                    </a:lnTo>
                    <a:lnTo>
                      <a:pt x="118" y="332"/>
                    </a:lnTo>
                    <a:lnTo>
                      <a:pt x="76" y="254"/>
                    </a:lnTo>
                    <a:lnTo>
                      <a:pt x="110" y="234"/>
                    </a:lnTo>
                    <a:lnTo>
                      <a:pt x="124" y="228"/>
                    </a:lnTo>
                    <a:lnTo>
                      <a:pt x="138" y="224"/>
                    </a:lnTo>
                    <a:lnTo>
                      <a:pt x="174" y="214"/>
                    </a:lnTo>
                    <a:lnTo>
                      <a:pt x="218" y="208"/>
                    </a:lnTo>
                    <a:lnTo>
                      <a:pt x="270" y="204"/>
                    </a:lnTo>
                    <a:lnTo>
                      <a:pt x="330" y="204"/>
                    </a:lnTo>
                    <a:lnTo>
                      <a:pt x="366" y="206"/>
                    </a:lnTo>
                    <a:lnTo>
                      <a:pt x="402" y="210"/>
                    </a:lnTo>
                    <a:lnTo>
                      <a:pt x="438" y="216"/>
                    </a:lnTo>
                    <a:lnTo>
                      <a:pt x="474" y="228"/>
                    </a:lnTo>
                    <a:lnTo>
                      <a:pt x="510" y="240"/>
                    </a:lnTo>
                    <a:lnTo>
                      <a:pt x="544" y="256"/>
                    </a:lnTo>
                    <a:lnTo>
                      <a:pt x="578" y="276"/>
                    </a:lnTo>
                    <a:lnTo>
                      <a:pt x="612" y="298"/>
                    </a:lnTo>
                    <a:lnTo>
                      <a:pt x="636" y="316"/>
                    </a:lnTo>
                    <a:lnTo>
                      <a:pt x="660" y="336"/>
                    </a:lnTo>
                    <a:lnTo>
                      <a:pt x="680" y="354"/>
                    </a:lnTo>
                    <a:lnTo>
                      <a:pt x="698" y="374"/>
                    </a:lnTo>
                    <a:lnTo>
                      <a:pt x="696" y="374"/>
                    </a:lnTo>
                    <a:lnTo>
                      <a:pt x="696" y="376"/>
                    </a:lnTo>
                    <a:lnTo>
                      <a:pt x="698" y="408"/>
                    </a:lnTo>
                    <a:lnTo>
                      <a:pt x="706" y="472"/>
                    </a:lnTo>
                    <a:lnTo>
                      <a:pt x="732" y="698"/>
                    </a:lnTo>
                    <a:lnTo>
                      <a:pt x="732" y="716"/>
                    </a:lnTo>
                    <a:lnTo>
                      <a:pt x="734" y="724"/>
                    </a:lnTo>
                    <a:lnTo>
                      <a:pt x="736" y="730"/>
                    </a:lnTo>
                    <a:lnTo>
                      <a:pt x="744" y="778"/>
                    </a:lnTo>
                    <a:lnTo>
                      <a:pt x="750" y="824"/>
                    </a:lnTo>
                    <a:lnTo>
                      <a:pt x="754" y="862"/>
                    </a:lnTo>
                    <a:lnTo>
                      <a:pt x="754" y="898"/>
                    </a:lnTo>
                    <a:lnTo>
                      <a:pt x="754" y="916"/>
                    </a:lnTo>
                    <a:lnTo>
                      <a:pt x="754" y="930"/>
                    </a:lnTo>
                    <a:lnTo>
                      <a:pt x="752" y="940"/>
                    </a:lnTo>
                    <a:lnTo>
                      <a:pt x="748" y="948"/>
                    </a:lnTo>
                    <a:lnTo>
                      <a:pt x="754" y="1026"/>
                    </a:lnTo>
                    <a:lnTo>
                      <a:pt x="756" y="1030"/>
                    </a:lnTo>
                    <a:lnTo>
                      <a:pt x="768" y="1046"/>
                    </a:lnTo>
                    <a:lnTo>
                      <a:pt x="770" y="1054"/>
                    </a:lnTo>
                    <a:lnTo>
                      <a:pt x="770" y="1064"/>
                    </a:lnTo>
                    <a:lnTo>
                      <a:pt x="766" y="1074"/>
                    </a:lnTo>
                    <a:lnTo>
                      <a:pt x="758" y="1084"/>
                    </a:lnTo>
                    <a:lnTo>
                      <a:pt x="754" y="1086"/>
                    </a:lnTo>
                    <a:lnTo>
                      <a:pt x="748" y="1088"/>
                    </a:lnTo>
                    <a:lnTo>
                      <a:pt x="740" y="1084"/>
                    </a:lnTo>
                    <a:lnTo>
                      <a:pt x="734" y="1086"/>
                    </a:lnTo>
                    <a:lnTo>
                      <a:pt x="726" y="1084"/>
                    </a:lnTo>
                    <a:lnTo>
                      <a:pt x="718" y="1082"/>
                    </a:lnTo>
                    <a:lnTo>
                      <a:pt x="712" y="1080"/>
                    </a:lnTo>
                    <a:lnTo>
                      <a:pt x="706" y="1076"/>
                    </a:lnTo>
                    <a:lnTo>
                      <a:pt x="700" y="1070"/>
                    </a:lnTo>
                    <a:lnTo>
                      <a:pt x="696" y="1064"/>
                    </a:lnTo>
                    <a:lnTo>
                      <a:pt x="690" y="1046"/>
                    </a:lnTo>
                    <a:lnTo>
                      <a:pt x="670" y="1032"/>
                    </a:lnTo>
                    <a:lnTo>
                      <a:pt x="636" y="1008"/>
                    </a:lnTo>
                    <a:lnTo>
                      <a:pt x="604" y="990"/>
                    </a:lnTo>
                    <a:lnTo>
                      <a:pt x="590" y="984"/>
                    </a:lnTo>
                    <a:lnTo>
                      <a:pt x="576" y="980"/>
                    </a:lnTo>
                    <a:lnTo>
                      <a:pt x="564" y="978"/>
                    </a:lnTo>
                    <a:lnTo>
                      <a:pt x="552" y="976"/>
                    </a:lnTo>
                    <a:lnTo>
                      <a:pt x="532" y="976"/>
                    </a:lnTo>
                    <a:lnTo>
                      <a:pt x="512" y="978"/>
                    </a:lnTo>
                    <a:lnTo>
                      <a:pt x="494" y="982"/>
                    </a:lnTo>
                    <a:lnTo>
                      <a:pt x="478" y="986"/>
                    </a:lnTo>
                    <a:lnTo>
                      <a:pt x="462" y="992"/>
                    </a:lnTo>
                    <a:lnTo>
                      <a:pt x="448" y="998"/>
                    </a:lnTo>
                    <a:lnTo>
                      <a:pt x="434" y="1006"/>
                    </a:lnTo>
                    <a:lnTo>
                      <a:pt x="422" y="1014"/>
                    </a:lnTo>
                    <a:lnTo>
                      <a:pt x="406" y="1030"/>
                    </a:lnTo>
                    <a:lnTo>
                      <a:pt x="394" y="1042"/>
                    </a:lnTo>
                    <a:lnTo>
                      <a:pt x="384" y="1050"/>
                    </a:lnTo>
                    <a:lnTo>
                      <a:pt x="376" y="1052"/>
                    </a:lnTo>
                    <a:lnTo>
                      <a:pt x="370" y="1052"/>
                    </a:lnTo>
                    <a:lnTo>
                      <a:pt x="364" y="1050"/>
                    </a:lnTo>
                    <a:lnTo>
                      <a:pt x="360" y="1046"/>
                    </a:lnTo>
                    <a:lnTo>
                      <a:pt x="356" y="1042"/>
                    </a:lnTo>
                    <a:lnTo>
                      <a:pt x="348" y="1032"/>
                    </a:lnTo>
                    <a:lnTo>
                      <a:pt x="344" y="1016"/>
                    </a:lnTo>
                    <a:lnTo>
                      <a:pt x="342" y="978"/>
                    </a:lnTo>
                    <a:lnTo>
                      <a:pt x="334" y="950"/>
                    </a:lnTo>
                    <a:lnTo>
                      <a:pt x="332" y="934"/>
                    </a:lnTo>
                    <a:lnTo>
                      <a:pt x="334" y="922"/>
                    </a:lnTo>
                    <a:lnTo>
                      <a:pt x="336" y="914"/>
                    </a:lnTo>
                    <a:lnTo>
                      <a:pt x="340" y="914"/>
                    </a:lnTo>
                    <a:lnTo>
                      <a:pt x="340" y="916"/>
                    </a:lnTo>
                    <a:lnTo>
                      <a:pt x="312" y="820"/>
                    </a:lnTo>
                    <a:lnTo>
                      <a:pt x="284" y="726"/>
                    </a:lnTo>
                    <a:lnTo>
                      <a:pt x="328" y="724"/>
                    </a:lnTo>
                    <a:lnTo>
                      <a:pt x="366" y="720"/>
                    </a:lnTo>
                    <a:lnTo>
                      <a:pt x="380" y="716"/>
                    </a:lnTo>
                    <a:lnTo>
                      <a:pt x="392" y="712"/>
                    </a:lnTo>
                    <a:lnTo>
                      <a:pt x="402" y="706"/>
                    </a:lnTo>
                    <a:lnTo>
                      <a:pt x="410" y="700"/>
                    </a:lnTo>
                    <a:lnTo>
                      <a:pt x="416" y="694"/>
                    </a:lnTo>
                    <a:lnTo>
                      <a:pt x="418" y="684"/>
                    </a:lnTo>
                    <a:lnTo>
                      <a:pt x="420" y="672"/>
                    </a:lnTo>
                    <a:lnTo>
                      <a:pt x="422" y="656"/>
                    </a:lnTo>
                    <a:lnTo>
                      <a:pt x="420" y="640"/>
                    </a:lnTo>
                    <a:lnTo>
                      <a:pt x="416" y="624"/>
                    </a:lnTo>
                    <a:lnTo>
                      <a:pt x="410" y="612"/>
                    </a:lnTo>
                    <a:lnTo>
                      <a:pt x="402" y="602"/>
                    </a:lnTo>
                    <a:lnTo>
                      <a:pt x="394" y="598"/>
                    </a:lnTo>
                    <a:lnTo>
                      <a:pt x="386" y="592"/>
                    </a:lnTo>
                    <a:lnTo>
                      <a:pt x="364" y="584"/>
                    </a:lnTo>
                    <a:lnTo>
                      <a:pt x="336" y="576"/>
                    </a:lnTo>
                    <a:lnTo>
                      <a:pt x="300" y="574"/>
                    </a:lnTo>
                    <a:lnTo>
                      <a:pt x="304" y="572"/>
                    </a:lnTo>
                    <a:lnTo>
                      <a:pt x="338" y="550"/>
                    </a:lnTo>
                    <a:lnTo>
                      <a:pt x="364" y="534"/>
                    </a:lnTo>
                    <a:lnTo>
                      <a:pt x="378" y="524"/>
                    </a:lnTo>
                    <a:lnTo>
                      <a:pt x="388" y="514"/>
                    </a:lnTo>
                    <a:lnTo>
                      <a:pt x="396" y="504"/>
                    </a:lnTo>
                    <a:lnTo>
                      <a:pt x="398" y="498"/>
                    </a:lnTo>
                    <a:lnTo>
                      <a:pt x="398" y="490"/>
                    </a:lnTo>
                    <a:lnTo>
                      <a:pt x="394" y="482"/>
                    </a:lnTo>
                    <a:lnTo>
                      <a:pt x="386" y="476"/>
                    </a:lnTo>
                    <a:lnTo>
                      <a:pt x="374" y="472"/>
                    </a:lnTo>
                    <a:lnTo>
                      <a:pt x="358" y="470"/>
                    </a:lnTo>
                    <a:lnTo>
                      <a:pt x="338" y="468"/>
                    </a:lnTo>
                    <a:lnTo>
                      <a:pt x="324" y="470"/>
                    </a:lnTo>
                    <a:lnTo>
                      <a:pt x="306" y="474"/>
                    </a:lnTo>
                    <a:lnTo>
                      <a:pt x="254" y="490"/>
                    </a:lnTo>
                    <a:lnTo>
                      <a:pt x="252" y="488"/>
                    </a:lnTo>
                    <a:lnTo>
                      <a:pt x="282" y="434"/>
                    </a:lnTo>
                    <a:lnTo>
                      <a:pt x="290" y="414"/>
                    </a:lnTo>
                    <a:lnTo>
                      <a:pt x="296" y="398"/>
                    </a:lnTo>
                    <a:lnTo>
                      <a:pt x="300" y="384"/>
                    </a:lnTo>
                    <a:lnTo>
                      <a:pt x="300" y="370"/>
                    </a:lnTo>
                    <a:close/>
                    <a:moveTo>
                      <a:pt x="220" y="550"/>
                    </a:moveTo>
                    <a:lnTo>
                      <a:pt x="220" y="550"/>
                    </a:lnTo>
                    <a:lnTo>
                      <a:pt x="228" y="542"/>
                    </a:lnTo>
                    <a:lnTo>
                      <a:pt x="252" y="522"/>
                    </a:lnTo>
                    <a:lnTo>
                      <a:pt x="276" y="508"/>
                    </a:lnTo>
                    <a:lnTo>
                      <a:pt x="288" y="502"/>
                    </a:lnTo>
                    <a:lnTo>
                      <a:pt x="298" y="498"/>
                    </a:lnTo>
                    <a:lnTo>
                      <a:pt x="308" y="496"/>
                    </a:lnTo>
                    <a:lnTo>
                      <a:pt x="320" y="496"/>
                    </a:lnTo>
                    <a:lnTo>
                      <a:pt x="368" y="498"/>
                    </a:lnTo>
                    <a:lnTo>
                      <a:pt x="340" y="518"/>
                    </a:lnTo>
                    <a:lnTo>
                      <a:pt x="280" y="562"/>
                    </a:lnTo>
                    <a:lnTo>
                      <a:pt x="236" y="594"/>
                    </a:lnTo>
                    <a:lnTo>
                      <a:pt x="220" y="608"/>
                    </a:lnTo>
                    <a:lnTo>
                      <a:pt x="214" y="614"/>
                    </a:lnTo>
                    <a:lnTo>
                      <a:pt x="214" y="618"/>
                    </a:lnTo>
                    <a:lnTo>
                      <a:pt x="216" y="622"/>
                    </a:lnTo>
                    <a:lnTo>
                      <a:pt x="220" y="624"/>
                    </a:lnTo>
                    <a:lnTo>
                      <a:pt x="224" y="626"/>
                    </a:lnTo>
                    <a:lnTo>
                      <a:pt x="234" y="624"/>
                    </a:lnTo>
                    <a:lnTo>
                      <a:pt x="244" y="614"/>
                    </a:lnTo>
                    <a:lnTo>
                      <a:pt x="248" y="610"/>
                    </a:lnTo>
                    <a:lnTo>
                      <a:pt x="262" y="606"/>
                    </a:lnTo>
                    <a:lnTo>
                      <a:pt x="278" y="602"/>
                    </a:lnTo>
                    <a:lnTo>
                      <a:pt x="300" y="598"/>
                    </a:lnTo>
                    <a:lnTo>
                      <a:pt x="324" y="598"/>
                    </a:lnTo>
                    <a:lnTo>
                      <a:pt x="336" y="598"/>
                    </a:lnTo>
                    <a:lnTo>
                      <a:pt x="348" y="602"/>
                    </a:lnTo>
                    <a:lnTo>
                      <a:pt x="360" y="606"/>
                    </a:lnTo>
                    <a:lnTo>
                      <a:pt x="372" y="614"/>
                    </a:lnTo>
                    <a:lnTo>
                      <a:pt x="384" y="622"/>
                    </a:lnTo>
                    <a:lnTo>
                      <a:pt x="392" y="632"/>
                    </a:lnTo>
                    <a:lnTo>
                      <a:pt x="398" y="644"/>
                    </a:lnTo>
                    <a:lnTo>
                      <a:pt x="400" y="656"/>
                    </a:lnTo>
                    <a:lnTo>
                      <a:pt x="402" y="666"/>
                    </a:lnTo>
                    <a:lnTo>
                      <a:pt x="400" y="674"/>
                    </a:lnTo>
                    <a:lnTo>
                      <a:pt x="396" y="680"/>
                    </a:lnTo>
                    <a:lnTo>
                      <a:pt x="388" y="686"/>
                    </a:lnTo>
                    <a:lnTo>
                      <a:pt x="380" y="690"/>
                    </a:lnTo>
                    <a:lnTo>
                      <a:pt x="368" y="694"/>
                    </a:lnTo>
                    <a:lnTo>
                      <a:pt x="356" y="698"/>
                    </a:lnTo>
                    <a:lnTo>
                      <a:pt x="324" y="702"/>
                    </a:lnTo>
                    <a:lnTo>
                      <a:pt x="282" y="702"/>
                    </a:lnTo>
                    <a:lnTo>
                      <a:pt x="276" y="702"/>
                    </a:lnTo>
                    <a:lnTo>
                      <a:pt x="238" y="702"/>
                    </a:lnTo>
                    <a:lnTo>
                      <a:pt x="206" y="698"/>
                    </a:lnTo>
                    <a:lnTo>
                      <a:pt x="180" y="692"/>
                    </a:lnTo>
                    <a:lnTo>
                      <a:pt x="158" y="686"/>
                    </a:lnTo>
                    <a:lnTo>
                      <a:pt x="140" y="676"/>
                    </a:lnTo>
                    <a:lnTo>
                      <a:pt x="134" y="670"/>
                    </a:lnTo>
                    <a:lnTo>
                      <a:pt x="128" y="662"/>
                    </a:lnTo>
                    <a:lnTo>
                      <a:pt x="118" y="654"/>
                    </a:lnTo>
                    <a:lnTo>
                      <a:pt x="112" y="640"/>
                    </a:lnTo>
                    <a:lnTo>
                      <a:pt x="108" y="624"/>
                    </a:lnTo>
                    <a:lnTo>
                      <a:pt x="106" y="604"/>
                    </a:lnTo>
                    <a:lnTo>
                      <a:pt x="108" y="590"/>
                    </a:lnTo>
                    <a:lnTo>
                      <a:pt x="110" y="568"/>
                    </a:lnTo>
                    <a:lnTo>
                      <a:pt x="118" y="542"/>
                    </a:lnTo>
                    <a:lnTo>
                      <a:pt x="130" y="514"/>
                    </a:lnTo>
                    <a:lnTo>
                      <a:pt x="148" y="486"/>
                    </a:lnTo>
                    <a:lnTo>
                      <a:pt x="154" y="474"/>
                    </a:lnTo>
                    <a:lnTo>
                      <a:pt x="174" y="444"/>
                    </a:lnTo>
                    <a:lnTo>
                      <a:pt x="196" y="418"/>
                    </a:lnTo>
                    <a:lnTo>
                      <a:pt x="220" y="396"/>
                    </a:lnTo>
                    <a:lnTo>
                      <a:pt x="232" y="388"/>
                    </a:lnTo>
                    <a:lnTo>
                      <a:pt x="244" y="380"/>
                    </a:lnTo>
                    <a:lnTo>
                      <a:pt x="258" y="374"/>
                    </a:lnTo>
                    <a:lnTo>
                      <a:pt x="270" y="370"/>
                    </a:lnTo>
                    <a:lnTo>
                      <a:pt x="270" y="382"/>
                    </a:lnTo>
                    <a:lnTo>
                      <a:pt x="268" y="398"/>
                    </a:lnTo>
                    <a:lnTo>
                      <a:pt x="262" y="412"/>
                    </a:lnTo>
                    <a:lnTo>
                      <a:pt x="258" y="430"/>
                    </a:lnTo>
                    <a:lnTo>
                      <a:pt x="240" y="464"/>
                    </a:lnTo>
                    <a:lnTo>
                      <a:pt x="216" y="504"/>
                    </a:lnTo>
                    <a:lnTo>
                      <a:pt x="208" y="520"/>
                    </a:lnTo>
                    <a:lnTo>
                      <a:pt x="180" y="558"/>
                    </a:lnTo>
                    <a:lnTo>
                      <a:pt x="164" y="578"/>
                    </a:lnTo>
                    <a:lnTo>
                      <a:pt x="166" y="584"/>
                    </a:lnTo>
                    <a:lnTo>
                      <a:pt x="176" y="594"/>
                    </a:lnTo>
                    <a:lnTo>
                      <a:pt x="190" y="578"/>
                    </a:lnTo>
                    <a:lnTo>
                      <a:pt x="220" y="550"/>
                    </a:lnTo>
                    <a:close/>
                  </a:path>
                </a:pathLst>
              </a:custGeom>
              <a:solidFill>
                <a:srgbClr val="8196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55" name="Freeform 37"/>
              <p:cNvSpPr>
                <a:spLocks/>
              </p:cNvSpPr>
              <p:nvPr/>
            </p:nvSpPr>
            <p:spPr bwMode="auto">
              <a:xfrm>
                <a:off x="7714657" y="3510720"/>
                <a:ext cx="750223" cy="234934"/>
              </a:xfrm>
              <a:custGeom>
                <a:avLst/>
                <a:gdLst>
                  <a:gd name="T0" fmla="*/ 930 w 958"/>
                  <a:gd name="T1" fmla="*/ 128 h 300"/>
                  <a:gd name="T2" fmla="*/ 930 w 958"/>
                  <a:gd name="T3" fmla="*/ 128 h 300"/>
                  <a:gd name="T4" fmla="*/ 926 w 958"/>
                  <a:gd name="T5" fmla="*/ 100 h 300"/>
                  <a:gd name="T6" fmla="*/ 926 w 958"/>
                  <a:gd name="T7" fmla="*/ 100 h 300"/>
                  <a:gd name="T8" fmla="*/ 928 w 958"/>
                  <a:gd name="T9" fmla="*/ 86 h 300"/>
                  <a:gd name="T10" fmla="*/ 934 w 958"/>
                  <a:gd name="T11" fmla="*/ 70 h 300"/>
                  <a:gd name="T12" fmla="*/ 944 w 958"/>
                  <a:gd name="T13" fmla="*/ 56 h 300"/>
                  <a:gd name="T14" fmla="*/ 958 w 958"/>
                  <a:gd name="T15" fmla="*/ 40 h 300"/>
                  <a:gd name="T16" fmla="*/ 958 w 958"/>
                  <a:gd name="T17" fmla="*/ 38 h 300"/>
                  <a:gd name="T18" fmla="*/ 958 w 958"/>
                  <a:gd name="T19" fmla="*/ 38 h 300"/>
                  <a:gd name="T20" fmla="*/ 890 w 958"/>
                  <a:gd name="T21" fmla="*/ 22 h 300"/>
                  <a:gd name="T22" fmla="*/ 826 w 958"/>
                  <a:gd name="T23" fmla="*/ 10 h 300"/>
                  <a:gd name="T24" fmla="*/ 764 w 958"/>
                  <a:gd name="T25" fmla="*/ 2 h 300"/>
                  <a:gd name="T26" fmla="*/ 704 w 958"/>
                  <a:gd name="T27" fmla="*/ 0 h 300"/>
                  <a:gd name="T28" fmla="*/ 704 w 958"/>
                  <a:gd name="T29" fmla="*/ 0 h 300"/>
                  <a:gd name="T30" fmla="*/ 648 w 958"/>
                  <a:gd name="T31" fmla="*/ 0 h 300"/>
                  <a:gd name="T32" fmla="*/ 592 w 958"/>
                  <a:gd name="T33" fmla="*/ 4 h 300"/>
                  <a:gd name="T34" fmla="*/ 540 w 958"/>
                  <a:gd name="T35" fmla="*/ 10 h 300"/>
                  <a:gd name="T36" fmla="*/ 488 w 958"/>
                  <a:gd name="T37" fmla="*/ 20 h 300"/>
                  <a:gd name="T38" fmla="*/ 440 w 958"/>
                  <a:gd name="T39" fmla="*/ 30 h 300"/>
                  <a:gd name="T40" fmla="*/ 392 w 958"/>
                  <a:gd name="T41" fmla="*/ 44 h 300"/>
                  <a:gd name="T42" fmla="*/ 346 w 958"/>
                  <a:gd name="T43" fmla="*/ 60 h 300"/>
                  <a:gd name="T44" fmla="*/ 302 w 958"/>
                  <a:gd name="T45" fmla="*/ 80 h 300"/>
                  <a:gd name="T46" fmla="*/ 302 w 958"/>
                  <a:gd name="T47" fmla="*/ 80 h 300"/>
                  <a:gd name="T48" fmla="*/ 266 w 958"/>
                  <a:gd name="T49" fmla="*/ 98 h 300"/>
                  <a:gd name="T50" fmla="*/ 230 w 958"/>
                  <a:gd name="T51" fmla="*/ 118 h 300"/>
                  <a:gd name="T52" fmla="*/ 192 w 958"/>
                  <a:gd name="T53" fmla="*/ 142 h 300"/>
                  <a:gd name="T54" fmla="*/ 154 w 958"/>
                  <a:gd name="T55" fmla="*/ 168 h 300"/>
                  <a:gd name="T56" fmla="*/ 116 w 958"/>
                  <a:gd name="T57" fmla="*/ 196 h 300"/>
                  <a:gd name="T58" fmla="*/ 78 w 958"/>
                  <a:gd name="T59" fmla="*/ 228 h 300"/>
                  <a:gd name="T60" fmla="*/ 40 w 958"/>
                  <a:gd name="T61" fmla="*/ 262 h 300"/>
                  <a:gd name="T62" fmla="*/ 0 w 958"/>
                  <a:gd name="T63" fmla="*/ 298 h 300"/>
                  <a:gd name="T64" fmla="*/ 0 w 958"/>
                  <a:gd name="T65" fmla="*/ 298 h 300"/>
                  <a:gd name="T66" fmla="*/ 0 w 958"/>
                  <a:gd name="T67" fmla="*/ 300 h 300"/>
                  <a:gd name="T68" fmla="*/ 0 w 958"/>
                  <a:gd name="T69" fmla="*/ 300 h 300"/>
                  <a:gd name="T70" fmla="*/ 60 w 958"/>
                  <a:gd name="T71" fmla="*/ 292 h 300"/>
                  <a:gd name="T72" fmla="*/ 114 w 958"/>
                  <a:gd name="T73" fmla="*/ 290 h 300"/>
                  <a:gd name="T74" fmla="*/ 114 w 958"/>
                  <a:gd name="T75" fmla="*/ 290 h 300"/>
                  <a:gd name="T76" fmla="*/ 120 w 958"/>
                  <a:gd name="T77" fmla="*/ 280 h 300"/>
                  <a:gd name="T78" fmla="*/ 130 w 958"/>
                  <a:gd name="T79" fmla="*/ 270 h 300"/>
                  <a:gd name="T80" fmla="*/ 144 w 958"/>
                  <a:gd name="T81" fmla="*/ 258 h 300"/>
                  <a:gd name="T82" fmla="*/ 162 w 958"/>
                  <a:gd name="T83" fmla="*/ 242 h 300"/>
                  <a:gd name="T84" fmla="*/ 162 w 958"/>
                  <a:gd name="T85" fmla="*/ 242 h 300"/>
                  <a:gd name="T86" fmla="*/ 206 w 958"/>
                  <a:gd name="T87" fmla="*/ 212 h 300"/>
                  <a:gd name="T88" fmla="*/ 252 w 958"/>
                  <a:gd name="T89" fmla="*/ 184 h 300"/>
                  <a:gd name="T90" fmla="*/ 300 w 958"/>
                  <a:gd name="T91" fmla="*/ 160 h 300"/>
                  <a:gd name="T92" fmla="*/ 348 w 958"/>
                  <a:gd name="T93" fmla="*/ 140 h 300"/>
                  <a:gd name="T94" fmla="*/ 398 w 958"/>
                  <a:gd name="T95" fmla="*/ 122 h 300"/>
                  <a:gd name="T96" fmla="*/ 450 w 958"/>
                  <a:gd name="T97" fmla="*/ 108 h 300"/>
                  <a:gd name="T98" fmla="*/ 502 w 958"/>
                  <a:gd name="T99" fmla="*/ 98 h 300"/>
                  <a:gd name="T100" fmla="*/ 556 w 958"/>
                  <a:gd name="T101" fmla="*/ 90 h 300"/>
                  <a:gd name="T102" fmla="*/ 556 w 958"/>
                  <a:gd name="T103" fmla="*/ 90 h 300"/>
                  <a:gd name="T104" fmla="*/ 604 w 958"/>
                  <a:gd name="T105" fmla="*/ 86 h 300"/>
                  <a:gd name="T106" fmla="*/ 652 w 958"/>
                  <a:gd name="T107" fmla="*/ 84 h 300"/>
                  <a:gd name="T108" fmla="*/ 698 w 958"/>
                  <a:gd name="T109" fmla="*/ 86 h 300"/>
                  <a:gd name="T110" fmla="*/ 746 w 958"/>
                  <a:gd name="T111" fmla="*/ 88 h 300"/>
                  <a:gd name="T112" fmla="*/ 792 w 958"/>
                  <a:gd name="T113" fmla="*/ 94 h 300"/>
                  <a:gd name="T114" fmla="*/ 838 w 958"/>
                  <a:gd name="T115" fmla="*/ 104 h 300"/>
                  <a:gd name="T116" fmla="*/ 884 w 958"/>
                  <a:gd name="T117" fmla="*/ 114 h 300"/>
                  <a:gd name="T118" fmla="*/ 930 w 958"/>
                  <a:gd name="T119" fmla="*/ 128 h 300"/>
                  <a:gd name="T120" fmla="*/ 930 w 958"/>
                  <a:gd name="T121" fmla="*/ 128 h 3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58"/>
                  <a:gd name="T184" fmla="*/ 0 h 300"/>
                  <a:gd name="T185" fmla="*/ 958 w 958"/>
                  <a:gd name="T186" fmla="*/ 300 h 3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58" h="300">
                    <a:moveTo>
                      <a:pt x="930" y="128"/>
                    </a:moveTo>
                    <a:lnTo>
                      <a:pt x="930" y="128"/>
                    </a:lnTo>
                    <a:lnTo>
                      <a:pt x="926" y="100"/>
                    </a:lnTo>
                    <a:lnTo>
                      <a:pt x="928" y="86"/>
                    </a:lnTo>
                    <a:lnTo>
                      <a:pt x="934" y="70"/>
                    </a:lnTo>
                    <a:lnTo>
                      <a:pt x="944" y="56"/>
                    </a:lnTo>
                    <a:lnTo>
                      <a:pt x="958" y="40"/>
                    </a:lnTo>
                    <a:lnTo>
                      <a:pt x="958" y="38"/>
                    </a:lnTo>
                    <a:lnTo>
                      <a:pt x="890" y="22"/>
                    </a:lnTo>
                    <a:lnTo>
                      <a:pt x="826" y="10"/>
                    </a:lnTo>
                    <a:lnTo>
                      <a:pt x="764" y="2"/>
                    </a:lnTo>
                    <a:lnTo>
                      <a:pt x="704" y="0"/>
                    </a:lnTo>
                    <a:lnTo>
                      <a:pt x="648" y="0"/>
                    </a:lnTo>
                    <a:lnTo>
                      <a:pt x="592" y="4"/>
                    </a:lnTo>
                    <a:lnTo>
                      <a:pt x="540" y="10"/>
                    </a:lnTo>
                    <a:lnTo>
                      <a:pt x="488" y="20"/>
                    </a:lnTo>
                    <a:lnTo>
                      <a:pt x="440" y="30"/>
                    </a:lnTo>
                    <a:lnTo>
                      <a:pt x="392" y="44"/>
                    </a:lnTo>
                    <a:lnTo>
                      <a:pt x="346" y="60"/>
                    </a:lnTo>
                    <a:lnTo>
                      <a:pt x="302" y="80"/>
                    </a:lnTo>
                    <a:lnTo>
                      <a:pt x="266" y="98"/>
                    </a:lnTo>
                    <a:lnTo>
                      <a:pt x="230" y="118"/>
                    </a:lnTo>
                    <a:lnTo>
                      <a:pt x="192" y="142"/>
                    </a:lnTo>
                    <a:lnTo>
                      <a:pt x="154" y="168"/>
                    </a:lnTo>
                    <a:lnTo>
                      <a:pt x="116" y="196"/>
                    </a:lnTo>
                    <a:lnTo>
                      <a:pt x="78" y="228"/>
                    </a:lnTo>
                    <a:lnTo>
                      <a:pt x="40" y="262"/>
                    </a:lnTo>
                    <a:lnTo>
                      <a:pt x="0" y="298"/>
                    </a:lnTo>
                    <a:lnTo>
                      <a:pt x="0" y="300"/>
                    </a:lnTo>
                    <a:lnTo>
                      <a:pt x="60" y="292"/>
                    </a:lnTo>
                    <a:lnTo>
                      <a:pt x="114" y="290"/>
                    </a:lnTo>
                    <a:lnTo>
                      <a:pt x="120" y="280"/>
                    </a:lnTo>
                    <a:lnTo>
                      <a:pt x="130" y="270"/>
                    </a:lnTo>
                    <a:lnTo>
                      <a:pt x="144" y="258"/>
                    </a:lnTo>
                    <a:lnTo>
                      <a:pt x="162" y="242"/>
                    </a:lnTo>
                    <a:lnTo>
                      <a:pt x="206" y="212"/>
                    </a:lnTo>
                    <a:lnTo>
                      <a:pt x="252" y="184"/>
                    </a:lnTo>
                    <a:lnTo>
                      <a:pt x="300" y="160"/>
                    </a:lnTo>
                    <a:lnTo>
                      <a:pt x="348" y="140"/>
                    </a:lnTo>
                    <a:lnTo>
                      <a:pt x="398" y="122"/>
                    </a:lnTo>
                    <a:lnTo>
                      <a:pt x="450" y="108"/>
                    </a:lnTo>
                    <a:lnTo>
                      <a:pt x="502" y="98"/>
                    </a:lnTo>
                    <a:lnTo>
                      <a:pt x="556" y="90"/>
                    </a:lnTo>
                    <a:lnTo>
                      <a:pt x="604" y="86"/>
                    </a:lnTo>
                    <a:lnTo>
                      <a:pt x="652" y="84"/>
                    </a:lnTo>
                    <a:lnTo>
                      <a:pt x="698" y="86"/>
                    </a:lnTo>
                    <a:lnTo>
                      <a:pt x="746" y="88"/>
                    </a:lnTo>
                    <a:lnTo>
                      <a:pt x="792" y="94"/>
                    </a:lnTo>
                    <a:lnTo>
                      <a:pt x="838" y="104"/>
                    </a:lnTo>
                    <a:lnTo>
                      <a:pt x="884" y="114"/>
                    </a:lnTo>
                    <a:lnTo>
                      <a:pt x="930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56" name="Freeform 38"/>
              <p:cNvSpPr>
                <a:spLocks/>
              </p:cNvSpPr>
              <p:nvPr/>
            </p:nvSpPr>
            <p:spPr bwMode="auto">
              <a:xfrm>
                <a:off x="8289462" y="3740956"/>
                <a:ext cx="247464" cy="299149"/>
              </a:xfrm>
              <a:custGeom>
                <a:avLst/>
                <a:gdLst>
                  <a:gd name="T0" fmla="*/ 314 w 316"/>
                  <a:gd name="T1" fmla="*/ 68 h 382"/>
                  <a:gd name="T2" fmla="*/ 300 w 316"/>
                  <a:gd name="T3" fmla="*/ 36 h 382"/>
                  <a:gd name="T4" fmla="*/ 278 w 316"/>
                  <a:gd name="T5" fmla="*/ 18 h 382"/>
                  <a:gd name="T6" fmla="*/ 252 w 316"/>
                  <a:gd name="T7" fmla="*/ 8 h 382"/>
                  <a:gd name="T8" fmla="*/ 210 w 316"/>
                  <a:gd name="T9" fmla="*/ 0 h 382"/>
                  <a:gd name="T10" fmla="*/ 166 w 316"/>
                  <a:gd name="T11" fmla="*/ 2 h 382"/>
                  <a:gd name="T12" fmla="*/ 76 w 316"/>
                  <a:gd name="T13" fmla="*/ 34 h 382"/>
                  <a:gd name="T14" fmla="*/ 42 w 316"/>
                  <a:gd name="T15" fmla="*/ 62 h 382"/>
                  <a:gd name="T16" fmla="*/ 30 w 316"/>
                  <a:gd name="T17" fmla="*/ 86 h 382"/>
                  <a:gd name="T18" fmla="*/ 32 w 316"/>
                  <a:gd name="T19" fmla="*/ 92 h 382"/>
                  <a:gd name="T20" fmla="*/ 34 w 316"/>
                  <a:gd name="T21" fmla="*/ 92 h 382"/>
                  <a:gd name="T22" fmla="*/ 174 w 316"/>
                  <a:gd name="T23" fmla="*/ 86 h 382"/>
                  <a:gd name="T24" fmla="*/ 220 w 316"/>
                  <a:gd name="T25" fmla="*/ 84 h 382"/>
                  <a:gd name="T26" fmla="*/ 256 w 316"/>
                  <a:gd name="T27" fmla="*/ 84 h 382"/>
                  <a:gd name="T28" fmla="*/ 260 w 316"/>
                  <a:gd name="T29" fmla="*/ 96 h 382"/>
                  <a:gd name="T30" fmla="*/ 258 w 316"/>
                  <a:gd name="T31" fmla="*/ 100 h 382"/>
                  <a:gd name="T32" fmla="*/ 202 w 316"/>
                  <a:gd name="T33" fmla="*/ 124 h 382"/>
                  <a:gd name="T34" fmla="*/ 152 w 316"/>
                  <a:gd name="T35" fmla="*/ 142 h 382"/>
                  <a:gd name="T36" fmla="*/ 108 w 316"/>
                  <a:gd name="T37" fmla="*/ 160 h 382"/>
                  <a:gd name="T38" fmla="*/ 18 w 316"/>
                  <a:gd name="T39" fmla="*/ 222 h 382"/>
                  <a:gd name="T40" fmla="*/ 2 w 316"/>
                  <a:gd name="T41" fmla="*/ 246 h 382"/>
                  <a:gd name="T42" fmla="*/ 16 w 316"/>
                  <a:gd name="T43" fmla="*/ 248 h 382"/>
                  <a:gd name="T44" fmla="*/ 80 w 316"/>
                  <a:gd name="T45" fmla="*/ 228 h 382"/>
                  <a:gd name="T46" fmla="*/ 130 w 316"/>
                  <a:gd name="T47" fmla="*/ 204 h 382"/>
                  <a:gd name="T48" fmla="*/ 178 w 316"/>
                  <a:gd name="T49" fmla="*/ 180 h 382"/>
                  <a:gd name="T50" fmla="*/ 204 w 316"/>
                  <a:gd name="T51" fmla="*/ 178 h 382"/>
                  <a:gd name="T52" fmla="*/ 154 w 316"/>
                  <a:gd name="T53" fmla="*/ 240 h 382"/>
                  <a:gd name="T54" fmla="*/ 128 w 316"/>
                  <a:gd name="T55" fmla="*/ 268 h 382"/>
                  <a:gd name="T56" fmla="*/ 92 w 316"/>
                  <a:gd name="T57" fmla="*/ 310 h 382"/>
                  <a:gd name="T58" fmla="*/ 52 w 316"/>
                  <a:gd name="T59" fmla="*/ 362 h 382"/>
                  <a:gd name="T60" fmla="*/ 52 w 316"/>
                  <a:gd name="T61" fmla="*/ 376 h 382"/>
                  <a:gd name="T62" fmla="*/ 56 w 316"/>
                  <a:gd name="T63" fmla="*/ 382 h 382"/>
                  <a:gd name="T64" fmla="*/ 64 w 316"/>
                  <a:gd name="T65" fmla="*/ 382 h 382"/>
                  <a:gd name="T66" fmla="*/ 86 w 316"/>
                  <a:gd name="T67" fmla="*/ 376 h 382"/>
                  <a:gd name="T68" fmla="*/ 110 w 316"/>
                  <a:gd name="T69" fmla="*/ 360 h 382"/>
                  <a:gd name="T70" fmla="*/ 144 w 316"/>
                  <a:gd name="T71" fmla="*/ 330 h 382"/>
                  <a:gd name="T72" fmla="*/ 144 w 316"/>
                  <a:gd name="T73" fmla="*/ 328 h 382"/>
                  <a:gd name="T74" fmla="*/ 182 w 316"/>
                  <a:gd name="T75" fmla="*/ 290 h 382"/>
                  <a:gd name="T76" fmla="*/ 210 w 316"/>
                  <a:gd name="T77" fmla="*/ 280 h 382"/>
                  <a:gd name="T78" fmla="*/ 212 w 316"/>
                  <a:gd name="T79" fmla="*/ 292 h 382"/>
                  <a:gd name="T80" fmla="*/ 178 w 316"/>
                  <a:gd name="T81" fmla="*/ 330 h 382"/>
                  <a:gd name="T82" fmla="*/ 196 w 316"/>
                  <a:gd name="T83" fmla="*/ 336 h 382"/>
                  <a:gd name="T84" fmla="*/ 224 w 316"/>
                  <a:gd name="T85" fmla="*/ 322 h 382"/>
                  <a:gd name="T86" fmla="*/ 252 w 316"/>
                  <a:gd name="T87" fmla="*/ 284 h 382"/>
                  <a:gd name="T88" fmla="*/ 268 w 316"/>
                  <a:gd name="T89" fmla="*/ 242 h 382"/>
                  <a:gd name="T90" fmla="*/ 288 w 316"/>
                  <a:gd name="T91" fmla="*/ 178 h 382"/>
                  <a:gd name="T92" fmla="*/ 288 w 316"/>
                  <a:gd name="T93" fmla="*/ 174 h 382"/>
                  <a:gd name="T94" fmla="*/ 314 w 316"/>
                  <a:gd name="T95" fmla="*/ 96 h 38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6"/>
                  <a:gd name="T145" fmla="*/ 0 h 382"/>
                  <a:gd name="T146" fmla="*/ 316 w 316"/>
                  <a:gd name="T147" fmla="*/ 382 h 38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6" h="382">
                    <a:moveTo>
                      <a:pt x="316" y="80"/>
                    </a:moveTo>
                    <a:lnTo>
                      <a:pt x="316" y="80"/>
                    </a:lnTo>
                    <a:lnTo>
                      <a:pt x="314" y="68"/>
                    </a:lnTo>
                    <a:lnTo>
                      <a:pt x="312" y="58"/>
                    </a:lnTo>
                    <a:lnTo>
                      <a:pt x="306" y="48"/>
                    </a:lnTo>
                    <a:lnTo>
                      <a:pt x="300" y="36"/>
                    </a:lnTo>
                    <a:lnTo>
                      <a:pt x="290" y="28"/>
                    </a:lnTo>
                    <a:lnTo>
                      <a:pt x="278" y="18"/>
                    </a:lnTo>
                    <a:lnTo>
                      <a:pt x="266" y="12"/>
                    </a:lnTo>
                    <a:lnTo>
                      <a:pt x="252" y="8"/>
                    </a:lnTo>
                    <a:lnTo>
                      <a:pt x="232" y="2"/>
                    </a:lnTo>
                    <a:lnTo>
                      <a:pt x="210" y="0"/>
                    </a:lnTo>
                    <a:lnTo>
                      <a:pt x="196" y="0"/>
                    </a:lnTo>
                    <a:lnTo>
                      <a:pt x="166" y="2"/>
                    </a:lnTo>
                    <a:lnTo>
                      <a:pt x="134" y="8"/>
                    </a:lnTo>
                    <a:lnTo>
                      <a:pt x="106" y="20"/>
                    </a:lnTo>
                    <a:lnTo>
                      <a:pt x="76" y="34"/>
                    </a:lnTo>
                    <a:lnTo>
                      <a:pt x="56" y="48"/>
                    </a:lnTo>
                    <a:lnTo>
                      <a:pt x="42" y="62"/>
                    </a:lnTo>
                    <a:lnTo>
                      <a:pt x="34" y="74"/>
                    </a:lnTo>
                    <a:lnTo>
                      <a:pt x="32" y="80"/>
                    </a:lnTo>
                    <a:lnTo>
                      <a:pt x="30" y="86"/>
                    </a:lnTo>
                    <a:lnTo>
                      <a:pt x="30" y="90"/>
                    </a:lnTo>
                    <a:lnTo>
                      <a:pt x="32" y="92"/>
                    </a:lnTo>
                    <a:lnTo>
                      <a:pt x="34" y="92"/>
                    </a:lnTo>
                    <a:lnTo>
                      <a:pt x="84" y="92"/>
                    </a:lnTo>
                    <a:lnTo>
                      <a:pt x="174" y="86"/>
                    </a:lnTo>
                    <a:lnTo>
                      <a:pt x="220" y="84"/>
                    </a:lnTo>
                    <a:lnTo>
                      <a:pt x="240" y="82"/>
                    </a:lnTo>
                    <a:lnTo>
                      <a:pt x="256" y="84"/>
                    </a:lnTo>
                    <a:lnTo>
                      <a:pt x="258" y="88"/>
                    </a:lnTo>
                    <a:lnTo>
                      <a:pt x="260" y="96"/>
                    </a:lnTo>
                    <a:lnTo>
                      <a:pt x="260" y="98"/>
                    </a:lnTo>
                    <a:lnTo>
                      <a:pt x="258" y="100"/>
                    </a:lnTo>
                    <a:lnTo>
                      <a:pt x="246" y="108"/>
                    </a:lnTo>
                    <a:lnTo>
                      <a:pt x="228" y="116"/>
                    </a:lnTo>
                    <a:lnTo>
                      <a:pt x="202" y="124"/>
                    </a:lnTo>
                    <a:lnTo>
                      <a:pt x="152" y="142"/>
                    </a:lnTo>
                    <a:lnTo>
                      <a:pt x="108" y="160"/>
                    </a:lnTo>
                    <a:lnTo>
                      <a:pt x="72" y="182"/>
                    </a:lnTo>
                    <a:lnTo>
                      <a:pt x="42" y="202"/>
                    </a:lnTo>
                    <a:lnTo>
                      <a:pt x="18" y="222"/>
                    </a:lnTo>
                    <a:lnTo>
                      <a:pt x="0" y="242"/>
                    </a:lnTo>
                    <a:lnTo>
                      <a:pt x="2" y="246"/>
                    </a:lnTo>
                    <a:lnTo>
                      <a:pt x="6" y="248"/>
                    </a:lnTo>
                    <a:lnTo>
                      <a:pt x="16" y="248"/>
                    </a:lnTo>
                    <a:lnTo>
                      <a:pt x="32" y="246"/>
                    </a:lnTo>
                    <a:lnTo>
                      <a:pt x="52" y="240"/>
                    </a:lnTo>
                    <a:lnTo>
                      <a:pt x="80" y="228"/>
                    </a:lnTo>
                    <a:lnTo>
                      <a:pt x="114" y="212"/>
                    </a:lnTo>
                    <a:lnTo>
                      <a:pt x="130" y="204"/>
                    </a:lnTo>
                    <a:lnTo>
                      <a:pt x="178" y="180"/>
                    </a:lnTo>
                    <a:lnTo>
                      <a:pt x="192" y="176"/>
                    </a:lnTo>
                    <a:lnTo>
                      <a:pt x="204" y="178"/>
                    </a:lnTo>
                    <a:lnTo>
                      <a:pt x="206" y="188"/>
                    </a:lnTo>
                    <a:lnTo>
                      <a:pt x="154" y="240"/>
                    </a:lnTo>
                    <a:lnTo>
                      <a:pt x="128" y="268"/>
                    </a:lnTo>
                    <a:lnTo>
                      <a:pt x="108" y="290"/>
                    </a:lnTo>
                    <a:lnTo>
                      <a:pt x="92" y="310"/>
                    </a:lnTo>
                    <a:lnTo>
                      <a:pt x="74" y="332"/>
                    </a:lnTo>
                    <a:lnTo>
                      <a:pt x="60" y="348"/>
                    </a:lnTo>
                    <a:lnTo>
                      <a:pt x="52" y="362"/>
                    </a:lnTo>
                    <a:lnTo>
                      <a:pt x="50" y="370"/>
                    </a:lnTo>
                    <a:lnTo>
                      <a:pt x="52" y="376"/>
                    </a:lnTo>
                    <a:lnTo>
                      <a:pt x="54" y="380"/>
                    </a:lnTo>
                    <a:lnTo>
                      <a:pt x="56" y="382"/>
                    </a:lnTo>
                    <a:lnTo>
                      <a:pt x="60" y="382"/>
                    </a:lnTo>
                    <a:lnTo>
                      <a:pt x="64" y="382"/>
                    </a:lnTo>
                    <a:lnTo>
                      <a:pt x="76" y="380"/>
                    </a:lnTo>
                    <a:lnTo>
                      <a:pt x="86" y="376"/>
                    </a:lnTo>
                    <a:lnTo>
                      <a:pt x="98" y="370"/>
                    </a:lnTo>
                    <a:lnTo>
                      <a:pt x="110" y="360"/>
                    </a:lnTo>
                    <a:lnTo>
                      <a:pt x="126" y="348"/>
                    </a:lnTo>
                    <a:lnTo>
                      <a:pt x="144" y="330"/>
                    </a:lnTo>
                    <a:lnTo>
                      <a:pt x="144" y="328"/>
                    </a:lnTo>
                    <a:lnTo>
                      <a:pt x="146" y="328"/>
                    </a:lnTo>
                    <a:lnTo>
                      <a:pt x="182" y="290"/>
                    </a:lnTo>
                    <a:lnTo>
                      <a:pt x="192" y="282"/>
                    </a:lnTo>
                    <a:lnTo>
                      <a:pt x="196" y="278"/>
                    </a:lnTo>
                    <a:lnTo>
                      <a:pt x="210" y="280"/>
                    </a:lnTo>
                    <a:lnTo>
                      <a:pt x="212" y="292"/>
                    </a:lnTo>
                    <a:lnTo>
                      <a:pt x="210" y="298"/>
                    </a:lnTo>
                    <a:lnTo>
                      <a:pt x="204" y="306"/>
                    </a:lnTo>
                    <a:lnTo>
                      <a:pt x="178" y="330"/>
                    </a:lnTo>
                    <a:lnTo>
                      <a:pt x="196" y="336"/>
                    </a:lnTo>
                    <a:lnTo>
                      <a:pt x="206" y="334"/>
                    </a:lnTo>
                    <a:lnTo>
                      <a:pt x="216" y="330"/>
                    </a:lnTo>
                    <a:lnTo>
                      <a:pt x="224" y="322"/>
                    </a:lnTo>
                    <a:lnTo>
                      <a:pt x="234" y="312"/>
                    </a:lnTo>
                    <a:lnTo>
                      <a:pt x="242" y="300"/>
                    </a:lnTo>
                    <a:lnTo>
                      <a:pt x="252" y="284"/>
                    </a:lnTo>
                    <a:lnTo>
                      <a:pt x="260" y="264"/>
                    </a:lnTo>
                    <a:lnTo>
                      <a:pt x="268" y="242"/>
                    </a:lnTo>
                    <a:lnTo>
                      <a:pt x="280" y="202"/>
                    </a:lnTo>
                    <a:lnTo>
                      <a:pt x="288" y="178"/>
                    </a:lnTo>
                    <a:lnTo>
                      <a:pt x="288" y="174"/>
                    </a:lnTo>
                    <a:lnTo>
                      <a:pt x="300" y="142"/>
                    </a:lnTo>
                    <a:lnTo>
                      <a:pt x="308" y="116"/>
                    </a:lnTo>
                    <a:lnTo>
                      <a:pt x="314" y="96"/>
                    </a:lnTo>
                    <a:lnTo>
                      <a:pt x="316" y="80"/>
                    </a:lnTo>
                    <a:close/>
                  </a:path>
                </a:pathLst>
              </a:custGeom>
              <a:solidFill>
                <a:srgbClr val="FEDD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57" name="Freeform 39"/>
              <p:cNvSpPr>
                <a:spLocks/>
              </p:cNvSpPr>
              <p:nvPr/>
            </p:nvSpPr>
            <p:spPr bwMode="auto">
              <a:xfrm>
                <a:off x="7813329" y="3593730"/>
                <a:ext cx="675044" cy="662514"/>
              </a:xfrm>
              <a:custGeom>
                <a:avLst/>
                <a:gdLst>
                  <a:gd name="T0" fmla="*/ 862 w 862"/>
                  <a:gd name="T1" fmla="*/ 86 h 846"/>
                  <a:gd name="T2" fmla="*/ 800 w 862"/>
                  <a:gd name="T3" fmla="*/ 56 h 846"/>
                  <a:gd name="T4" fmla="*/ 654 w 862"/>
                  <a:gd name="T5" fmla="*/ 12 h 846"/>
                  <a:gd name="T6" fmla="*/ 504 w 862"/>
                  <a:gd name="T7" fmla="*/ 0 h 846"/>
                  <a:gd name="T8" fmla="*/ 400 w 862"/>
                  <a:gd name="T9" fmla="*/ 10 h 846"/>
                  <a:gd name="T10" fmla="*/ 256 w 862"/>
                  <a:gd name="T11" fmla="*/ 48 h 846"/>
                  <a:gd name="T12" fmla="*/ 122 w 862"/>
                  <a:gd name="T13" fmla="*/ 114 h 846"/>
                  <a:gd name="T14" fmla="*/ 42 w 862"/>
                  <a:gd name="T15" fmla="*/ 176 h 846"/>
                  <a:gd name="T16" fmla="*/ 0 w 862"/>
                  <a:gd name="T17" fmla="*/ 202 h 846"/>
                  <a:gd name="T18" fmla="*/ 22 w 862"/>
                  <a:gd name="T19" fmla="*/ 396 h 846"/>
                  <a:gd name="T20" fmla="*/ 40 w 862"/>
                  <a:gd name="T21" fmla="*/ 468 h 846"/>
                  <a:gd name="T22" fmla="*/ 84 w 862"/>
                  <a:gd name="T23" fmla="*/ 752 h 846"/>
                  <a:gd name="T24" fmla="*/ 106 w 862"/>
                  <a:gd name="T25" fmla="*/ 834 h 846"/>
                  <a:gd name="T26" fmla="*/ 164 w 862"/>
                  <a:gd name="T27" fmla="*/ 792 h 846"/>
                  <a:gd name="T28" fmla="*/ 230 w 862"/>
                  <a:gd name="T29" fmla="*/ 756 h 846"/>
                  <a:gd name="T30" fmla="*/ 292 w 862"/>
                  <a:gd name="T31" fmla="*/ 736 h 846"/>
                  <a:gd name="T32" fmla="*/ 330 w 862"/>
                  <a:gd name="T33" fmla="*/ 732 h 846"/>
                  <a:gd name="T34" fmla="*/ 424 w 862"/>
                  <a:gd name="T35" fmla="*/ 750 h 846"/>
                  <a:gd name="T36" fmla="*/ 510 w 862"/>
                  <a:gd name="T37" fmla="*/ 788 h 846"/>
                  <a:gd name="T38" fmla="*/ 536 w 862"/>
                  <a:gd name="T39" fmla="*/ 796 h 846"/>
                  <a:gd name="T40" fmla="*/ 608 w 862"/>
                  <a:gd name="T41" fmla="*/ 666 h 846"/>
                  <a:gd name="T42" fmla="*/ 644 w 862"/>
                  <a:gd name="T43" fmla="*/ 622 h 846"/>
                  <a:gd name="T44" fmla="*/ 656 w 862"/>
                  <a:gd name="T45" fmla="*/ 616 h 846"/>
                  <a:gd name="T46" fmla="*/ 654 w 862"/>
                  <a:gd name="T47" fmla="*/ 594 h 846"/>
                  <a:gd name="T48" fmla="*/ 636 w 862"/>
                  <a:gd name="T49" fmla="*/ 580 h 846"/>
                  <a:gd name="T50" fmla="*/ 634 w 862"/>
                  <a:gd name="T51" fmla="*/ 560 h 846"/>
                  <a:gd name="T52" fmla="*/ 652 w 862"/>
                  <a:gd name="T53" fmla="*/ 516 h 846"/>
                  <a:gd name="T54" fmla="*/ 696 w 862"/>
                  <a:gd name="T55" fmla="*/ 458 h 846"/>
                  <a:gd name="T56" fmla="*/ 718 w 862"/>
                  <a:gd name="T57" fmla="*/ 428 h 846"/>
                  <a:gd name="T58" fmla="*/ 644 w 862"/>
                  <a:gd name="T59" fmla="*/ 458 h 846"/>
                  <a:gd name="T60" fmla="*/ 606 w 862"/>
                  <a:gd name="T61" fmla="*/ 458 h 846"/>
                  <a:gd name="T62" fmla="*/ 592 w 862"/>
                  <a:gd name="T63" fmla="*/ 448 h 846"/>
                  <a:gd name="T64" fmla="*/ 588 w 862"/>
                  <a:gd name="T65" fmla="*/ 432 h 846"/>
                  <a:gd name="T66" fmla="*/ 610 w 862"/>
                  <a:gd name="T67" fmla="*/ 396 h 846"/>
                  <a:gd name="T68" fmla="*/ 676 w 862"/>
                  <a:gd name="T69" fmla="*/ 350 h 846"/>
                  <a:gd name="T70" fmla="*/ 702 w 862"/>
                  <a:gd name="T71" fmla="*/ 314 h 846"/>
                  <a:gd name="T72" fmla="*/ 642 w 862"/>
                  <a:gd name="T73" fmla="*/ 310 h 846"/>
                  <a:gd name="T74" fmla="*/ 622 w 862"/>
                  <a:gd name="T75" fmla="*/ 302 h 846"/>
                  <a:gd name="T76" fmla="*/ 606 w 862"/>
                  <a:gd name="T77" fmla="*/ 284 h 846"/>
                  <a:gd name="T78" fmla="*/ 604 w 862"/>
                  <a:gd name="T79" fmla="*/ 268 h 846"/>
                  <a:gd name="T80" fmla="*/ 618 w 862"/>
                  <a:gd name="T81" fmla="*/ 240 h 846"/>
                  <a:gd name="T82" fmla="*/ 664 w 862"/>
                  <a:gd name="T83" fmla="*/ 200 h 846"/>
                  <a:gd name="T84" fmla="*/ 696 w 862"/>
                  <a:gd name="T85" fmla="*/ 180 h 846"/>
                  <a:gd name="T86" fmla="*/ 750 w 862"/>
                  <a:gd name="T87" fmla="*/ 162 h 846"/>
                  <a:gd name="T88" fmla="*/ 808 w 862"/>
                  <a:gd name="T89" fmla="*/ 156 h 846"/>
                  <a:gd name="T90" fmla="*/ 832 w 862"/>
                  <a:gd name="T91" fmla="*/ 156 h 84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2"/>
                  <a:gd name="T139" fmla="*/ 0 h 846"/>
                  <a:gd name="T140" fmla="*/ 862 w 862"/>
                  <a:gd name="T141" fmla="*/ 846 h 84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2" h="846">
                    <a:moveTo>
                      <a:pt x="832" y="156"/>
                    </a:moveTo>
                    <a:lnTo>
                      <a:pt x="832" y="156"/>
                    </a:lnTo>
                    <a:lnTo>
                      <a:pt x="862" y="86"/>
                    </a:lnTo>
                    <a:lnTo>
                      <a:pt x="800" y="56"/>
                    </a:lnTo>
                    <a:lnTo>
                      <a:pt x="752" y="38"/>
                    </a:lnTo>
                    <a:lnTo>
                      <a:pt x="704" y="24"/>
                    </a:lnTo>
                    <a:lnTo>
                      <a:pt x="654" y="12"/>
                    </a:lnTo>
                    <a:lnTo>
                      <a:pt x="604" y="6"/>
                    </a:lnTo>
                    <a:lnTo>
                      <a:pt x="554" y="2"/>
                    </a:lnTo>
                    <a:lnTo>
                      <a:pt x="504" y="0"/>
                    </a:lnTo>
                    <a:lnTo>
                      <a:pt x="452" y="4"/>
                    </a:lnTo>
                    <a:lnTo>
                      <a:pt x="400" y="10"/>
                    </a:lnTo>
                    <a:lnTo>
                      <a:pt x="350" y="20"/>
                    </a:lnTo>
                    <a:lnTo>
                      <a:pt x="302" y="32"/>
                    </a:lnTo>
                    <a:lnTo>
                      <a:pt x="256" y="48"/>
                    </a:lnTo>
                    <a:lnTo>
                      <a:pt x="210" y="66"/>
                    </a:lnTo>
                    <a:lnTo>
                      <a:pt x="166" y="90"/>
                    </a:lnTo>
                    <a:lnTo>
                      <a:pt x="122" y="114"/>
                    </a:lnTo>
                    <a:lnTo>
                      <a:pt x="82" y="144"/>
                    </a:lnTo>
                    <a:lnTo>
                      <a:pt x="42" y="176"/>
                    </a:lnTo>
                    <a:lnTo>
                      <a:pt x="18" y="192"/>
                    </a:lnTo>
                    <a:lnTo>
                      <a:pt x="0" y="202"/>
                    </a:lnTo>
                    <a:lnTo>
                      <a:pt x="18" y="406"/>
                    </a:lnTo>
                    <a:lnTo>
                      <a:pt x="22" y="396"/>
                    </a:lnTo>
                    <a:lnTo>
                      <a:pt x="26" y="390"/>
                    </a:lnTo>
                    <a:lnTo>
                      <a:pt x="40" y="468"/>
                    </a:lnTo>
                    <a:lnTo>
                      <a:pt x="64" y="614"/>
                    </a:lnTo>
                    <a:lnTo>
                      <a:pt x="84" y="752"/>
                    </a:lnTo>
                    <a:lnTo>
                      <a:pt x="96" y="846"/>
                    </a:lnTo>
                    <a:lnTo>
                      <a:pt x="106" y="834"/>
                    </a:lnTo>
                    <a:lnTo>
                      <a:pt x="122" y="822"/>
                    </a:lnTo>
                    <a:lnTo>
                      <a:pt x="164" y="792"/>
                    </a:lnTo>
                    <a:lnTo>
                      <a:pt x="186" y="778"/>
                    </a:lnTo>
                    <a:lnTo>
                      <a:pt x="208" y="766"/>
                    </a:lnTo>
                    <a:lnTo>
                      <a:pt x="230" y="756"/>
                    </a:lnTo>
                    <a:lnTo>
                      <a:pt x="250" y="746"/>
                    </a:lnTo>
                    <a:lnTo>
                      <a:pt x="272" y="740"/>
                    </a:lnTo>
                    <a:lnTo>
                      <a:pt x="292" y="736"/>
                    </a:lnTo>
                    <a:lnTo>
                      <a:pt x="312" y="732"/>
                    </a:lnTo>
                    <a:lnTo>
                      <a:pt x="330" y="732"/>
                    </a:lnTo>
                    <a:lnTo>
                      <a:pt x="360" y="734"/>
                    </a:lnTo>
                    <a:lnTo>
                      <a:pt x="392" y="740"/>
                    </a:lnTo>
                    <a:lnTo>
                      <a:pt x="424" y="750"/>
                    </a:lnTo>
                    <a:lnTo>
                      <a:pt x="458" y="764"/>
                    </a:lnTo>
                    <a:lnTo>
                      <a:pt x="510" y="788"/>
                    </a:lnTo>
                    <a:lnTo>
                      <a:pt x="526" y="794"/>
                    </a:lnTo>
                    <a:lnTo>
                      <a:pt x="536" y="796"/>
                    </a:lnTo>
                    <a:lnTo>
                      <a:pt x="584" y="706"/>
                    </a:lnTo>
                    <a:lnTo>
                      <a:pt x="608" y="666"/>
                    </a:lnTo>
                    <a:lnTo>
                      <a:pt x="626" y="638"/>
                    </a:lnTo>
                    <a:lnTo>
                      <a:pt x="636" y="628"/>
                    </a:lnTo>
                    <a:lnTo>
                      <a:pt x="644" y="622"/>
                    </a:lnTo>
                    <a:lnTo>
                      <a:pt x="650" y="616"/>
                    </a:lnTo>
                    <a:lnTo>
                      <a:pt x="656" y="616"/>
                    </a:lnTo>
                    <a:lnTo>
                      <a:pt x="664" y="596"/>
                    </a:lnTo>
                    <a:lnTo>
                      <a:pt x="654" y="594"/>
                    </a:lnTo>
                    <a:lnTo>
                      <a:pt x="646" y="590"/>
                    </a:lnTo>
                    <a:lnTo>
                      <a:pt x="640" y="586"/>
                    </a:lnTo>
                    <a:lnTo>
                      <a:pt x="636" y="580"/>
                    </a:lnTo>
                    <a:lnTo>
                      <a:pt x="634" y="560"/>
                    </a:lnTo>
                    <a:lnTo>
                      <a:pt x="636" y="548"/>
                    </a:lnTo>
                    <a:lnTo>
                      <a:pt x="642" y="534"/>
                    </a:lnTo>
                    <a:lnTo>
                      <a:pt x="652" y="516"/>
                    </a:lnTo>
                    <a:lnTo>
                      <a:pt x="664" y="496"/>
                    </a:lnTo>
                    <a:lnTo>
                      <a:pt x="696" y="458"/>
                    </a:lnTo>
                    <a:lnTo>
                      <a:pt x="716" y="432"/>
                    </a:lnTo>
                    <a:lnTo>
                      <a:pt x="718" y="428"/>
                    </a:lnTo>
                    <a:lnTo>
                      <a:pt x="694" y="442"/>
                    </a:lnTo>
                    <a:lnTo>
                      <a:pt x="668" y="452"/>
                    </a:lnTo>
                    <a:lnTo>
                      <a:pt x="644" y="458"/>
                    </a:lnTo>
                    <a:lnTo>
                      <a:pt x="622" y="460"/>
                    </a:lnTo>
                    <a:lnTo>
                      <a:pt x="606" y="458"/>
                    </a:lnTo>
                    <a:lnTo>
                      <a:pt x="602" y="456"/>
                    </a:lnTo>
                    <a:lnTo>
                      <a:pt x="596" y="452"/>
                    </a:lnTo>
                    <a:lnTo>
                      <a:pt x="592" y="448"/>
                    </a:lnTo>
                    <a:lnTo>
                      <a:pt x="590" y="444"/>
                    </a:lnTo>
                    <a:lnTo>
                      <a:pt x="588" y="432"/>
                    </a:lnTo>
                    <a:lnTo>
                      <a:pt x="590" y="422"/>
                    </a:lnTo>
                    <a:lnTo>
                      <a:pt x="598" y="410"/>
                    </a:lnTo>
                    <a:lnTo>
                      <a:pt x="610" y="396"/>
                    </a:lnTo>
                    <a:lnTo>
                      <a:pt x="626" y="382"/>
                    </a:lnTo>
                    <a:lnTo>
                      <a:pt x="648" y="366"/>
                    </a:lnTo>
                    <a:lnTo>
                      <a:pt x="676" y="350"/>
                    </a:lnTo>
                    <a:lnTo>
                      <a:pt x="744" y="310"/>
                    </a:lnTo>
                    <a:lnTo>
                      <a:pt x="702" y="314"/>
                    </a:lnTo>
                    <a:lnTo>
                      <a:pt x="668" y="314"/>
                    </a:lnTo>
                    <a:lnTo>
                      <a:pt x="654" y="312"/>
                    </a:lnTo>
                    <a:lnTo>
                      <a:pt x="642" y="310"/>
                    </a:lnTo>
                    <a:lnTo>
                      <a:pt x="630" y="306"/>
                    </a:lnTo>
                    <a:lnTo>
                      <a:pt x="622" y="302"/>
                    </a:lnTo>
                    <a:lnTo>
                      <a:pt x="614" y="296"/>
                    </a:lnTo>
                    <a:lnTo>
                      <a:pt x="608" y="290"/>
                    </a:lnTo>
                    <a:lnTo>
                      <a:pt x="606" y="284"/>
                    </a:lnTo>
                    <a:lnTo>
                      <a:pt x="604" y="276"/>
                    </a:lnTo>
                    <a:lnTo>
                      <a:pt x="604" y="268"/>
                    </a:lnTo>
                    <a:lnTo>
                      <a:pt x="608" y="258"/>
                    </a:lnTo>
                    <a:lnTo>
                      <a:pt x="612" y="248"/>
                    </a:lnTo>
                    <a:lnTo>
                      <a:pt x="618" y="240"/>
                    </a:lnTo>
                    <a:lnTo>
                      <a:pt x="628" y="230"/>
                    </a:lnTo>
                    <a:lnTo>
                      <a:pt x="638" y="220"/>
                    </a:lnTo>
                    <a:lnTo>
                      <a:pt x="664" y="200"/>
                    </a:lnTo>
                    <a:lnTo>
                      <a:pt x="680" y="190"/>
                    </a:lnTo>
                    <a:lnTo>
                      <a:pt x="696" y="180"/>
                    </a:lnTo>
                    <a:lnTo>
                      <a:pt x="714" y="174"/>
                    </a:lnTo>
                    <a:lnTo>
                      <a:pt x="732" y="166"/>
                    </a:lnTo>
                    <a:lnTo>
                      <a:pt x="750" y="162"/>
                    </a:lnTo>
                    <a:lnTo>
                      <a:pt x="770" y="158"/>
                    </a:lnTo>
                    <a:lnTo>
                      <a:pt x="788" y="156"/>
                    </a:lnTo>
                    <a:lnTo>
                      <a:pt x="808" y="156"/>
                    </a:lnTo>
                    <a:lnTo>
                      <a:pt x="832" y="15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58" name="Freeform 40"/>
              <p:cNvSpPr>
                <a:spLocks/>
              </p:cNvSpPr>
              <p:nvPr/>
            </p:nvSpPr>
            <p:spPr bwMode="auto">
              <a:xfrm>
                <a:off x="7656706" y="3758184"/>
                <a:ext cx="151924" cy="571673"/>
              </a:xfrm>
              <a:custGeom>
                <a:avLst/>
                <a:gdLst>
                  <a:gd name="T0" fmla="*/ 186 w 194"/>
                  <a:gd name="T1" fmla="*/ 0 h 730"/>
                  <a:gd name="T2" fmla="*/ 140 w 194"/>
                  <a:gd name="T3" fmla="*/ 2 h 730"/>
                  <a:gd name="T4" fmla="*/ 140 w 194"/>
                  <a:gd name="T5" fmla="*/ 2 h 730"/>
                  <a:gd name="T6" fmla="*/ 58 w 194"/>
                  <a:gd name="T7" fmla="*/ 8 h 730"/>
                  <a:gd name="T8" fmla="*/ 26 w 194"/>
                  <a:gd name="T9" fmla="*/ 10 h 730"/>
                  <a:gd name="T10" fmla="*/ 0 w 194"/>
                  <a:gd name="T11" fmla="*/ 10 h 730"/>
                  <a:gd name="T12" fmla="*/ 0 w 194"/>
                  <a:gd name="T13" fmla="*/ 10 h 730"/>
                  <a:gd name="T14" fmla="*/ 16 w 194"/>
                  <a:gd name="T15" fmla="*/ 94 h 730"/>
                  <a:gd name="T16" fmla="*/ 28 w 194"/>
                  <a:gd name="T17" fmla="*/ 186 h 730"/>
                  <a:gd name="T18" fmla="*/ 38 w 194"/>
                  <a:gd name="T19" fmla="*/ 280 h 730"/>
                  <a:gd name="T20" fmla="*/ 46 w 194"/>
                  <a:gd name="T21" fmla="*/ 382 h 730"/>
                  <a:gd name="T22" fmla="*/ 46 w 194"/>
                  <a:gd name="T23" fmla="*/ 382 h 730"/>
                  <a:gd name="T24" fmla="*/ 52 w 194"/>
                  <a:gd name="T25" fmla="*/ 532 h 730"/>
                  <a:gd name="T26" fmla="*/ 56 w 194"/>
                  <a:gd name="T27" fmla="*/ 730 h 730"/>
                  <a:gd name="T28" fmla="*/ 56 w 194"/>
                  <a:gd name="T29" fmla="*/ 730 h 730"/>
                  <a:gd name="T30" fmla="*/ 66 w 194"/>
                  <a:gd name="T31" fmla="*/ 724 h 730"/>
                  <a:gd name="T32" fmla="*/ 78 w 194"/>
                  <a:gd name="T33" fmla="*/ 720 h 730"/>
                  <a:gd name="T34" fmla="*/ 92 w 194"/>
                  <a:gd name="T35" fmla="*/ 718 h 730"/>
                  <a:gd name="T36" fmla="*/ 112 w 194"/>
                  <a:gd name="T37" fmla="*/ 718 h 730"/>
                  <a:gd name="T38" fmla="*/ 112 w 194"/>
                  <a:gd name="T39" fmla="*/ 718 h 730"/>
                  <a:gd name="T40" fmla="*/ 140 w 194"/>
                  <a:gd name="T41" fmla="*/ 718 h 730"/>
                  <a:gd name="T42" fmla="*/ 158 w 194"/>
                  <a:gd name="T43" fmla="*/ 716 h 730"/>
                  <a:gd name="T44" fmla="*/ 158 w 194"/>
                  <a:gd name="T45" fmla="*/ 716 h 730"/>
                  <a:gd name="T46" fmla="*/ 168 w 194"/>
                  <a:gd name="T47" fmla="*/ 714 h 730"/>
                  <a:gd name="T48" fmla="*/ 174 w 194"/>
                  <a:gd name="T49" fmla="*/ 710 h 730"/>
                  <a:gd name="T50" fmla="*/ 180 w 194"/>
                  <a:gd name="T51" fmla="*/ 706 h 730"/>
                  <a:gd name="T52" fmla="*/ 184 w 194"/>
                  <a:gd name="T53" fmla="*/ 698 h 730"/>
                  <a:gd name="T54" fmla="*/ 184 w 194"/>
                  <a:gd name="T55" fmla="*/ 630 h 730"/>
                  <a:gd name="T56" fmla="*/ 184 w 194"/>
                  <a:gd name="T57" fmla="*/ 630 h 730"/>
                  <a:gd name="T58" fmla="*/ 178 w 194"/>
                  <a:gd name="T59" fmla="*/ 526 h 730"/>
                  <a:gd name="T60" fmla="*/ 178 w 194"/>
                  <a:gd name="T61" fmla="*/ 526 h 730"/>
                  <a:gd name="T62" fmla="*/ 172 w 194"/>
                  <a:gd name="T63" fmla="*/ 474 h 730"/>
                  <a:gd name="T64" fmla="*/ 170 w 194"/>
                  <a:gd name="T65" fmla="*/ 438 h 730"/>
                  <a:gd name="T66" fmla="*/ 170 w 194"/>
                  <a:gd name="T67" fmla="*/ 438 h 730"/>
                  <a:gd name="T68" fmla="*/ 168 w 194"/>
                  <a:gd name="T69" fmla="*/ 390 h 730"/>
                  <a:gd name="T70" fmla="*/ 166 w 194"/>
                  <a:gd name="T71" fmla="*/ 356 h 730"/>
                  <a:gd name="T72" fmla="*/ 166 w 194"/>
                  <a:gd name="T73" fmla="*/ 356 h 730"/>
                  <a:gd name="T74" fmla="*/ 178 w 194"/>
                  <a:gd name="T75" fmla="*/ 228 h 730"/>
                  <a:gd name="T76" fmla="*/ 182 w 194"/>
                  <a:gd name="T77" fmla="*/ 170 h 730"/>
                  <a:gd name="T78" fmla="*/ 184 w 194"/>
                  <a:gd name="T79" fmla="*/ 170 h 730"/>
                  <a:gd name="T80" fmla="*/ 184 w 194"/>
                  <a:gd name="T81" fmla="*/ 170 h 730"/>
                  <a:gd name="T82" fmla="*/ 194 w 194"/>
                  <a:gd name="T83" fmla="*/ 230 h 730"/>
                  <a:gd name="T84" fmla="*/ 194 w 194"/>
                  <a:gd name="T85" fmla="*/ 230 h 730"/>
                  <a:gd name="T86" fmla="*/ 186 w 194"/>
                  <a:gd name="T87" fmla="*/ 94 h 730"/>
                  <a:gd name="T88" fmla="*/ 186 w 194"/>
                  <a:gd name="T89" fmla="*/ 0 h 730"/>
                  <a:gd name="T90" fmla="*/ 186 w 194"/>
                  <a:gd name="T91" fmla="*/ 0 h 7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4"/>
                  <a:gd name="T139" fmla="*/ 0 h 730"/>
                  <a:gd name="T140" fmla="*/ 194 w 194"/>
                  <a:gd name="T141" fmla="*/ 730 h 7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4" h="730">
                    <a:moveTo>
                      <a:pt x="186" y="0"/>
                    </a:moveTo>
                    <a:lnTo>
                      <a:pt x="140" y="2"/>
                    </a:lnTo>
                    <a:lnTo>
                      <a:pt x="58" y="8"/>
                    </a:lnTo>
                    <a:lnTo>
                      <a:pt x="26" y="10"/>
                    </a:lnTo>
                    <a:lnTo>
                      <a:pt x="0" y="10"/>
                    </a:lnTo>
                    <a:lnTo>
                      <a:pt x="16" y="94"/>
                    </a:lnTo>
                    <a:lnTo>
                      <a:pt x="28" y="186"/>
                    </a:lnTo>
                    <a:lnTo>
                      <a:pt x="38" y="280"/>
                    </a:lnTo>
                    <a:lnTo>
                      <a:pt x="46" y="382"/>
                    </a:lnTo>
                    <a:lnTo>
                      <a:pt x="52" y="532"/>
                    </a:lnTo>
                    <a:lnTo>
                      <a:pt x="56" y="730"/>
                    </a:lnTo>
                    <a:lnTo>
                      <a:pt x="66" y="724"/>
                    </a:lnTo>
                    <a:lnTo>
                      <a:pt x="78" y="720"/>
                    </a:lnTo>
                    <a:lnTo>
                      <a:pt x="92" y="718"/>
                    </a:lnTo>
                    <a:lnTo>
                      <a:pt x="112" y="718"/>
                    </a:lnTo>
                    <a:lnTo>
                      <a:pt x="140" y="718"/>
                    </a:lnTo>
                    <a:lnTo>
                      <a:pt x="158" y="716"/>
                    </a:lnTo>
                    <a:lnTo>
                      <a:pt x="168" y="714"/>
                    </a:lnTo>
                    <a:lnTo>
                      <a:pt x="174" y="710"/>
                    </a:lnTo>
                    <a:lnTo>
                      <a:pt x="180" y="706"/>
                    </a:lnTo>
                    <a:lnTo>
                      <a:pt x="184" y="698"/>
                    </a:lnTo>
                    <a:lnTo>
                      <a:pt x="184" y="630"/>
                    </a:lnTo>
                    <a:lnTo>
                      <a:pt x="178" y="526"/>
                    </a:lnTo>
                    <a:lnTo>
                      <a:pt x="172" y="474"/>
                    </a:lnTo>
                    <a:lnTo>
                      <a:pt x="170" y="438"/>
                    </a:lnTo>
                    <a:lnTo>
                      <a:pt x="168" y="390"/>
                    </a:lnTo>
                    <a:lnTo>
                      <a:pt x="166" y="356"/>
                    </a:lnTo>
                    <a:lnTo>
                      <a:pt x="178" y="228"/>
                    </a:lnTo>
                    <a:lnTo>
                      <a:pt x="182" y="170"/>
                    </a:lnTo>
                    <a:lnTo>
                      <a:pt x="184" y="170"/>
                    </a:lnTo>
                    <a:lnTo>
                      <a:pt x="194" y="230"/>
                    </a:lnTo>
                    <a:lnTo>
                      <a:pt x="186" y="9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59" name="Freeform 41"/>
              <p:cNvSpPr>
                <a:spLocks/>
              </p:cNvSpPr>
              <p:nvPr/>
            </p:nvSpPr>
            <p:spPr bwMode="auto">
              <a:xfrm>
                <a:off x="7694296" y="3891313"/>
                <a:ext cx="640587" cy="476133"/>
              </a:xfrm>
              <a:custGeom>
                <a:avLst/>
                <a:gdLst>
                  <a:gd name="T0" fmla="*/ 174 w 818"/>
                  <a:gd name="T1" fmla="*/ 16 h 608"/>
                  <a:gd name="T2" fmla="*/ 166 w 818"/>
                  <a:gd name="T3" fmla="*/ 42 h 608"/>
                  <a:gd name="T4" fmla="*/ 166 w 818"/>
                  <a:gd name="T5" fmla="*/ 94 h 608"/>
                  <a:gd name="T6" fmla="*/ 184 w 818"/>
                  <a:gd name="T7" fmla="*/ 274 h 608"/>
                  <a:gd name="T8" fmla="*/ 196 w 818"/>
                  <a:gd name="T9" fmla="*/ 442 h 608"/>
                  <a:gd name="T10" fmla="*/ 172 w 818"/>
                  <a:gd name="T11" fmla="*/ 254 h 608"/>
                  <a:gd name="T12" fmla="*/ 136 w 818"/>
                  <a:gd name="T13" fmla="*/ 0 h 608"/>
                  <a:gd name="T14" fmla="*/ 130 w 818"/>
                  <a:gd name="T15" fmla="*/ 58 h 608"/>
                  <a:gd name="T16" fmla="*/ 120 w 818"/>
                  <a:gd name="T17" fmla="*/ 220 h 608"/>
                  <a:gd name="T18" fmla="*/ 124 w 818"/>
                  <a:gd name="T19" fmla="*/ 304 h 608"/>
                  <a:gd name="T20" fmla="*/ 136 w 818"/>
                  <a:gd name="T21" fmla="*/ 460 h 608"/>
                  <a:gd name="T22" fmla="*/ 132 w 818"/>
                  <a:gd name="T23" fmla="*/ 536 h 608"/>
                  <a:gd name="T24" fmla="*/ 110 w 818"/>
                  <a:gd name="T25" fmla="*/ 546 h 608"/>
                  <a:gd name="T26" fmla="*/ 64 w 818"/>
                  <a:gd name="T27" fmla="*/ 548 h 608"/>
                  <a:gd name="T28" fmla="*/ 30 w 818"/>
                  <a:gd name="T29" fmla="*/ 550 h 608"/>
                  <a:gd name="T30" fmla="*/ 8 w 818"/>
                  <a:gd name="T31" fmla="*/ 560 h 608"/>
                  <a:gd name="T32" fmla="*/ 0 w 818"/>
                  <a:gd name="T33" fmla="*/ 580 h 608"/>
                  <a:gd name="T34" fmla="*/ 8 w 818"/>
                  <a:gd name="T35" fmla="*/ 596 h 608"/>
                  <a:gd name="T36" fmla="*/ 28 w 818"/>
                  <a:gd name="T37" fmla="*/ 604 h 608"/>
                  <a:gd name="T38" fmla="*/ 106 w 818"/>
                  <a:gd name="T39" fmla="*/ 608 h 608"/>
                  <a:gd name="T40" fmla="*/ 176 w 818"/>
                  <a:gd name="T41" fmla="*/ 600 h 608"/>
                  <a:gd name="T42" fmla="*/ 196 w 818"/>
                  <a:gd name="T43" fmla="*/ 586 h 608"/>
                  <a:gd name="T44" fmla="*/ 206 w 818"/>
                  <a:gd name="T45" fmla="*/ 554 h 608"/>
                  <a:gd name="T46" fmla="*/ 206 w 818"/>
                  <a:gd name="T47" fmla="*/ 552 h 608"/>
                  <a:gd name="T48" fmla="*/ 222 w 818"/>
                  <a:gd name="T49" fmla="*/ 574 h 608"/>
                  <a:gd name="T50" fmla="*/ 268 w 818"/>
                  <a:gd name="T51" fmla="*/ 536 h 608"/>
                  <a:gd name="T52" fmla="*/ 334 w 818"/>
                  <a:gd name="T53" fmla="*/ 482 h 608"/>
                  <a:gd name="T54" fmla="*/ 394 w 818"/>
                  <a:gd name="T55" fmla="*/ 444 h 608"/>
                  <a:gd name="T56" fmla="*/ 404 w 818"/>
                  <a:gd name="T57" fmla="*/ 446 h 608"/>
                  <a:gd name="T58" fmla="*/ 450 w 818"/>
                  <a:gd name="T59" fmla="*/ 436 h 608"/>
                  <a:gd name="T60" fmla="*/ 560 w 818"/>
                  <a:gd name="T61" fmla="*/ 446 h 608"/>
                  <a:gd name="T62" fmla="*/ 676 w 818"/>
                  <a:gd name="T63" fmla="*/ 496 h 608"/>
                  <a:gd name="T64" fmla="*/ 706 w 818"/>
                  <a:gd name="T65" fmla="*/ 506 h 608"/>
                  <a:gd name="T66" fmla="*/ 724 w 818"/>
                  <a:gd name="T67" fmla="*/ 490 h 608"/>
                  <a:gd name="T68" fmla="*/ 764 w 818"/>
                  <a:gd name="T69" fmla="*/ 412 h 608"/>
                  <a:gd name="T70" fmla="*/ 818 w 818"/>
                  <a:gd name="T71" fmla="*/ 264 h 608"/>
                  <a:gd name="T72" fmla="*/ 812 w 818"/>
                  <a:gd name="T73" fmla="*/ 238 h 608"/>
                  <a:gd name="T74" fmla="*/ 808 w 818"/>
                  <a:gd name="T75" fmla="*/ 236 h 608"/>
                  <a:gd name="T76" fmla="*/ 788 w 818"/>
                  <a:gd name="T77" fmla="*/ 248 h 608"/>
                  <a:gd name="T78" fmla="*/ 736 w 818"/>
                  <a:gd name="T79" fmla="*/ 326 h 608"/>
                  <a:gd name="T80" fmla="*/ 688 w 818"/>
                  <a:gd name="T81" fmla="*/ 416 h 608"/>
                  <a:gd name="T82" fmla="*/ 610 w 818"/>
                  <a:gd name="T83" fmla="*/ 384 h 608"/>
                  <a:gd name="T84" fmla="*/ 544 w 818"/>
                  <a:gd name="T85" fmla="*/ 360 h 608"/>
                  <a:gd name="T86" fmla="*/ 482 w 818"/>
                  <a:gd name="T87" fmla="*/ 352 h 608"/>
                  <a:gd name="T88" fmla="*/ 424 w 818"/>
                  <a:gd name="T89" fmla="*/ 360 h 608"/>
                  <a:gd name="T90" fmla="*/ 360 w 818"/>
                  <a:gd name="T91" fmla="*/ 386 h 608"/>
                  <a:gd name="T92" fmla="*/ 316 w 818"/>
                  <a:gd name="T93" fmla="*/ 412 h 608"/>
                  <a:gd name="T94" fmla="*/ 248 w 818"/>
                  <a:gd name="T95" fmla="*/ 466 h 608"/>
                  <a:gd name="T96" fmla="*/ 216 w 818"/>
                  <a:gd name="T97" fmla="*/ 234 h 608"/>
                  <a:gd name="T98" fmla="*/ 178 w 818"/>
                  <a:gd name="T99" fmla="*/ 10 h 6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18"/>
                  <a:gd name="T151" fmla="*/ 0 h 608"/>
                  <a:gd name="T152" fmla="*/ 818 w 818"/>
                  <a:gd name="T153" fmla="*/ 608 h 60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18" h="608">
                    <a:moveTo>
                      <a:pt x="178" y="10"/>
                    </a:moveTo>
                    <a:lnTo>
                      <a:pt x="178" y="10"/>
                    </a:lnTo>
                    <a:lnTo>
                      <a:pt x="174" y="16"/>
                    </a:lnTo>
                    <a:lnTo>
                      <a:pt x="170" y="26"/>
                    </a:lnTo>
                    <a:lnTo>
                      <a:pt x="166" y="42"/>
                    </a:lnTo>
                    <a:lnTo>
                      <a:pt x="166" y="66"/>
                    </a:lnTo>
                    <a:lnTo>
                      <a:pt x="166" y="94"/>
                    </a:lnTo>
                    <a:lnTo>
                      <a:pt x="170" y="138"/>
                    </a:lnTo>
                    <a:lnTo>
                      <a:pt x="184" y="274"/>
                    </a:lnTo>
                    <a:lnTo>
                      <a:pt x="198" y="384"/>
                    </a:lnTo>
                    <a:lnTo>
                      <a:pt x="196" y="442"/>
                    </a:lnTo>
                    <a:lnTo>
                      <a:pt x="172" y="254"/>
                    </a:lnTo>
                    <a:lnTo>
                      <a:pt x="146" y="6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0" y="58"/>
                    </a:lnTo>
                    <a:lnTo>
                      <a:pt x="118" y="186"/>
                    </a:lnTo>
                    <a:lnTo>
                      <a:pt x="120" y="220"/>
                    </a:lnTo>
                    <a:lnTo>
                      <a:pt x="122" y="268"/>
                    </a:lnTo>
                    <a:lnTo>
                      <a:pt x="124" y="304"/>
                    </a:lnTo>
                    <a:lnTo>
                      <a:pt x="130" y="356"/>
                    </a:lnTo>
                    <a:lnTo>
                      <a:pt x="136" y="460"/>
                    </a:lnTo>
                    <a:lnTo>
                      <a:pt x="136" y="528"/>
                    </a:lnTo>
                    <a:lnTo>
                      <a:pt x="132" y="536"/>
                    </a:lnTo>
                    <a:lnTo>
                      <a:pt x="126" y="540"/>
                    </a:lnTo>
                    <a:lnTo>
                      <a:pt x="120" y="544"/>
                    </a:lnTo>
                    <a:lnTo>
                      <a:pt x="110" y="546"/>
                    </a:lnTo>
                    <a:lnTo>
                      <a:pt x="92" y="548"/>
                    </a:lnTo>
                    <a:lnTo>
                      <a:pt x="64" y="548"/>
                    </a:lnTo>
                    <a:lnTo>
                      <a:pt x="44" y="548"/>
                    </a:lnTo>
                    <a:lnTo>
                      <a:pt x="30" y="550"/>
                    </a:lnTo>
                    <a:lnTo>
                      <a:pt x="18" y="554"/>
                    </a:lnTo>
                    <a:lnTo>
                      <a:pt x="8" y="560"/>
                    </a:lnTo>
                    <a:lnTo>
                      <a:pt x="6" y="564"/>
                    </a:lnTo>
                    <a:lnTo>
                      <a:pt x="2" y="568"/>
                    </a:lnTo>
                    <a:lnTo>
                      <a:pt x="0" y="580"/>
                    </a:lnTo>
                    <a:lnTo>
                      <a:pt x="2" y="588"/>
                    </a:lnTo>
                    <a:lnTo>
                      <a:pt x="8" y="596"/>
                    </a:lnTo>
                    <a:lnTo>
                      <a:pt x="16" y="602"/>
                    </a:lnTo>
                    <a:lnTo>
                      <a:pt x="28" y="604"/>
                    </a:lnTo>
                    <a:lnTo>
                      <a:pt x="56" y="608"/>
                    </a:lnTo>
                    <a:lnTo>
                      <a:pt x="106" y="608"/>
                    </a:lnTo>
                    <a:lnTo>
                      <a:pt x="134" y="608"/>
                    </a:lnTo>
                    <a:lnTo>
                      <a:pt x="158" y="606"/>
                    </a:lnTo>
                    <a:lnTo>
                      <a:pt x="176" y="600"/>
                    </a:lnTo>
                    <a:lnTo>
                      <a:pt x="190" y="592"/>
                    </a:lnTo>
                    <a:lnTo>
                      <a:pt x="196" y="586"/>
                    </a:lnTo>
                    <a:lnTo>
                      <a:pt x="202" y="578"/>
                    </a:lnTo>
                    <a:lnTo>
                      <a:pt x="204" y="568"/>
                    </a:lnTo>
                    <a:lnTo>
                      <a:pt x="206" y="554"/>
                    </a:lnTo>
                    <a:lnTo>
                      <a:pt x="206" y="552"/>
                    </a:lnTo>
                    <a:lnTo>
                      <a:pt x="210" y="562"/>
                    </a:lnTo>
                    <a:lnTo>
                      <a:pt x="216" y="568"/>
                    </a:lnTo>
                    <a:lnTo>
                      <a:pt x="222" y="574"/>
                    </a:lnTo>
                    <a:lnTo>
                      <a:pt x="228" y="574"/>
                    </a:lnTo>
                    <a:lnTo>
                      <a:pt x="268" y="536"/>
                    </a:lnTo>
                    <a:lnTo>
                      <a:pt x="312" y="498"/>
                    </a:lnTo>
                    <a:lnTo>
                      <a:pt x="334" y="482"/>
                    </a:lnTo>
                    <a:lnTo>
                      <a:pt x="354" y="468"/>
                    </a:lnTo>
                    <a:lnTo>
                      <a:pt x="374" y="456"/>
                    </a:lnTo>
                    <a:lnTo>
                      <a:pt x="394" y="444"/>
                    </a:lnTo>
                    <a:lnTo>
                      <a:pt x="404" y="446"/>
                    </a:lnTo>
                    <a:lnTo>
                      <a:pt x="420" y="444"/>
                    </a:lnTo>
                    <a:lnTo>
                      <a:pt x="450" y="436"/>
                    </a:lnTo>
                    <a:lnTo>
                      <a:pt x="528" y="434"/>
                    </a:lnTo>
                    <a:lnTo>
                      <a:pt x="560" y="446"/>
                    </a:lnTo>
                    <a:lnTo>
                      <a:pt x="602" y="464"/>
                    </a:lnTo>
                    <a:lnTo>
                      <a:pt x="676" y="496"/>
                    </a:lnTo>
                    <a:lnTo>
                      <a:pt x="696" y="502"/>
                    </a:lnTo>
                    <a:lnTo>
                      <a:pt x="706" y="506"/>
                    </a:lnTo>
                    <a:lnTo>
                      <a:pt x="710" y="504"/>
                    </a:lnTo>
                    <a:lnTo>
                      <a:pt x="714" y="502"/>
                    </a:lnTo>
                    <a:lnTo>
                      <a:pt x="724" y="490"/>
                    </a:lnTo>
                    <a:lnTo>
                      <a:pt x="736" y="472"/>
                    </a:lnTo>
                    <a:lnTo>
                      <a:pt x="750" y="446"/>
                    </a:lnTo>
                    <a:lnTo>
                      <a:pt x="764" y="412"/>
                    </a:lnTo>
                    <a:lnTo>
                      <a:pt x="780" y="370"/>
                    </a:lnTo>
                    <a:lnTo>
                      <a:pt x="818" y="264"/>
                    </a:lnTo>
                    <a:lnTo>
                      <a:pt x="818" y="252"/>
                    </a:lnTo>
                    <a:lnTo>
                      <a:pt x="816" y="242"/>
                    </a:lnTo>
                    <a:lnTo>
                      <a:pt x="812" y="238"/>
                    </a:lnTo>
                    <a:lnTo>
                      <a:pt x="808" y="236"/>
                    </a:lnTo>
                    <a:lnTo>
                      <a:pt x="802" y="236"/>
                    </a:lnTo>
                    <a:lnTo>
                      <a:pt x="796" y="242"/>
                    </a:lnTo>
                    <a:lnTo>
                      <a:pt x="788" y="248"/>
                    </a:lnTo>
                    <a:lnTo>
                      <a:pt x="778" y="258"/>
                    </a:lnTo>
                    <a:lnTo>
                      <a:pt x="760" y="286"/>
                    </a:lnTo>
                    <a:lnTo>
                      <a:pt x="736" y="326"/>
                    </a:lnTo>
                    <a:lnTo>
                      <a:pt x="688" y="416"/>
                    </a:lnTo>
                    <a:lnTo>
                      <a:pt x="678" y="414"/>
                    </a:lnTo>
                    <a:lnTo>
                      <a:pt x="662" y="408"/>
                    </a:lnTo>
                    <a:lnTo>
                      <a:pt x="610" y="384"/>
                    </a:lnTo>
                    <a:lnTo>
                      <a:pt x="576" y="370"/>
                    </a:lnTo>
                    <a:lnTo>
                      <a:pt x="544" y="360"/>
                    </a:lnTo>
                    <a:lnTo>
                      <a:pt x="512" y="354"/>
                    </a:lnTo>
                    <a:lnTo>
                      <a:pt x="482" y="352"/>
                    </a:lnTo>
                    <a:lnTo>
                      <a:pt x="464" y="352"/>
                    </a:lnTo>
                    <a:lnTo>
                      <a:pt x="444" y="356"/>
                    </a:lnTo>
                    <a:lnTo>
                      <a:pt x="424" y="360"/>
                    </a:lnTo>
                    <a:lnTo>
                      <a:pt x="402" y="366"/>
                    </a:lnTo>
                    <a:lnTo>
                      <a:pt x="382" y="376"/>
                    </a:lnTo>
                    <a:lnTo>
                      <a:pt x="360" y="386"/>
                    </a:lnTo>
                    <a:lnTo>
                      <a:pt x="338" y="398"/>
                    </a:lnTo>
                    <a:lnTo>
                      <a:pt x="316" y="412"/>
                    </a:lnTo>
                    <a:lnTo>
                      <a:pt x="274" y="442"/>
                    </a:lnTo>
                    <a:lnTo>
                      <a:pt x="258" y="454"/>
                    </a:lnTo>
                    <a:lnTo>
                      <a:pt x="248" y="466"/>
                    </a:lnTo>
                    <a:lnTo>
                      <a:pt x="236" y="372"/>
                    </a:lnTo>
                    <a:lnTo>
                      <a:pt x="216" y="234"/>
                    </a:lnTo>
                    <a:lnTo>
                      <a:pt x="192" y="88"/>
                    </a:lnTo>
                    <a:lnTo>
                      <a:pt x="178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60" name="Freeform 42"/>
              <p:cNvSpPr>
                <a:spLocks/>
              </p:cNvSpPr>
              <p:nvPr/>
            </p:nvSpPr>
            <p:spPr bwMode="auto">
              <a:xfrm>
                <a:off x="7255752" y="3490359"/>
                <a:ext cx="421315" cy="203609"/>
              </a:xfrm>
              <a:custGeom>
                <a:avLst/>
                <a:gdLst>
                  <a:gd name="T0" fmla="*/ 0 w 538"/>
                  <a:gd name="T1" fmla="*/ 18 h 260"/>
                  <a:gd name="T2" fmla="*/ 0 w 538"/>
                  <a:gd name="T3" fmla="*/ 18 h 260"/>
                  <a:gd name="T4" fmla="*/ 6 w 538"/>
                  <a:gd name="T5" fmla="*/ 38 h 260"/>
                  <a:gd name="T6" fmla="*/ 6 w 538"/>
                  <a:gd name="T7" fmla="*/ 38 h 260"/>
                  <a:gd name="T8" fmla="*/ 26 w 538"/>
                  <a:gd name="T9" fmla="*/ 40 h 260"/>
                  <a:gd name="T10" fmla="*/ 48 w 538"/>
                  <a:gd name="T11" fmla="*/ 42 h 260"/>
                  <a:gd name="T12" fmla="*/ 48 w 538"/>
                  <a:gd name="T13" fmla="*/ 42 h 260"/>
                  <a:gd name="T14" fmla="*/ 56 w 538"/>
                  <a:gd name="T15" fmla="*/ 40 h 260"/>
                  <a:gd name="T16" fmla="*/ 80 w 538"/>
                  <a:gd name="T17" fmla="*/ 40 h 260"/>
                  <a:gd name="T18" fmla="*/ 80 w 538"/>
                  <a:gd name="T19" fmla="*/ 40 h 260"/>
                  <a:gd name="T20" fmla="*/ 134 w 538"/>
                  <a:gd name="T21" fmla="*/ 42 h 260"/>
                  <a:gd name="T22" fmla="*/ 188 w 538"/>
                  <a:gd name="T23" fmla="*/ 48 h 260"/>
                  <a:gd name="T24" fmla="*/ 238 w 538"/>
                  <a:gd name="T25" fmla="*/ 58 h 260"/>
                  <a:gd name="T26" fmla="*/ 286 w 538"/>
                  <a:gd name="T27" fmla="*/ 72 h 260"/>
                  <a:gd name="T28" fmla="*/ 332 w 538"/>
                  <a:gd name="T29" fmla="*/ 90 h 260"/>
                  <a:gd name="T30" fmla="*/ 374 w 538"/>
                  <a:gd name="T31" fmla="*/ 112 h 260"/>
                  <a:gd name="T32" fmla="*/ 416 w 538"/>
                  <a:gd name="T33" fmla="*/ 138 h 260"/>
                  <a:gd name="T34" fmla="*/ 454 w 538"/>
                  <a:gd name="T35" fmla="*/ 168 h 260"/>
                  <a:gd name="T36" fmla="*/ 454 w 538"/>
                  <a:gd name="T37" fmla="*/ 168 h 260"/>
                  <a:gd name="T38" fmla="*/ 480 w 538"/>
                  <a:gd name="T39" fmla="*/ 194 h 260"/>
                  <a:gd name="T40" fmla="*/ 526 w 538"/>
                  <a:gd name="T41" fmla="*/ 246 h 260"/>
                  <a:gd name="T42" fmla="*/ 526 w 538"/>
                  <a:gd name="T43" fmla="*/ 246 h 260"/>
                  <a:gd name="T44" fmla="*/ 538 w 538"/>
                  <a:gd name="T45" fmla="*/ 260 h 260"/>
                  <a:gd name="T46" fmla="*/ 538 w 538"/>
                  <a:gd name="T47" fmla="*/ 260 h 260"/>
                  <a:gd name="T48" fmla="*/ 524 w 538"/>
                  <a:gd name="T49" fmla="*/ 232 h 260"/>
                  <a:gd name="T50" fmla="*/ 508 w 538"/>
                  <a:gd name="T51" fmla="*/ 204 h 260"/>
                  <a:gd name="T52" fmla="*/ 492 w 538"/>
                  <a:gd name="T53" fmla="*/ 180 h 260"/>
                  <a:gd name="T54" fmla="*/ 476 w 538"/>
                  <a:gd name="T55" fmla="*/ 160 h 260"/>
                  <a:gd name="T56" fmla="*/ 476 w 538"/>
                  <a:gd name="T57" fmla="*/ 160 h 260"/>
                  <a:gd name="T58" fmla="*/ 460 w 538"/>
                  <a:gd name="T59" fmla="*/ 140 h 260"/>
                  <a:gd name="T60" fmla="*/ 444 w 538"/>
                  <a:gd name="T61" fmla="*/ 122 h 260"/>
                  <a:gd name="T62" fmla="*/ 424 w 538"/>
                  <a:gd name="T63" fmla="*/ 106 h 260"/>
                  <a:gd name="T64" fmla="*/ 406 w 538"/>
                  <a:gd name="T65" fmla="*/ 90 h 260"/>
                  <a:gd name="T66" fmla="*/ 386 w 538"/>
                  <a:gd name="T67" fmla="*/ 76 h 260"/>
                  <a:gd name="T68" fmla="*/ 364 w 538"/>
                  <a:gd name="T69" fmla="*/ 62 h 260"/>
                  <a:gd name="T70" fmla="*/ 342 w 538"/>
                  <a:gd name="T71" fmla="*/ 50 h 260"/>
                  <a:gd name="T72" fmla="*/ 318 w 538"/>
                  <a:gd name="T73" fmla="*/ 40 h 260"/>
                  <a:gd name="T74" fmla="*/ 294 w 538"/>
                  <a:gd name="T75" fmla="*/ 30 h 260"/>
                  <a:gd name="T76" fmla="*/ 268 w 538"/>
                  <a:gd name="T77" fmla="*/ 22 h 260"/>
                  <a:gd name="T78" fmla="*/ 242 w 538"/>
                  <a:gd name="T79" fmla="*/ 16 h 260"/>
                  <a:gd name="T80" fmla="*/ 214 w 538"/>
                  <a:gd name="T81" fmla="*/ 10 h 260"/>
                  <a:gd name="T82" fmla="*/ 186 w 538"/>
                  <a:gd name="T83" fmla="*/ 6 h 260"/>
                  <a:gd name="T84" fmla="*/ 156 w 538"/>
                  <a:gd name="T85" fmla="*/ 2 h 260"/>
                  <a:gd name="T86" fmla="*/ 126 w 538"/>
                  <a:gd name="T87" fmla="*/ 0 h 260"/>
                  <a:gd name="T88" fmla="*/ 94 w 538"/>
                  <a:gd name="T89" fmla="*/ 0 h 260"/>
                  <a:gd name="T90" fmla="*/ 94 w 538"/>
                  <a:gd name="T91" fmla="*/ 0 h 260"/>
                  <a:gd name="T92" fmla="*/ 74 w 538"/>
                  <a:gd name="T93" fmla="*/ 2 h 260"/>
                  <a:gd name="T94" fmla="*/ 50 w 538"/>
                  <a:gd name="T95" fmla="*/ 6 h 260"/>
                  <a:gd name="T96" fmla="*/ 50 w 538"/>
                  <a:gd name="T97" fmla="*/ 6 h 260"/>
                  <a:gd name="T98" fmla="*/ 16 w 538"/>
                  <a:gd name="T99" fmla="*/ 14 h 260"/>
                  <a:gd name="T100" fmla="*/ 0 w 538"/>
                  <a:gd name="T101" fmla="*/ 18 h 260"/>
                  <a:gd name="T102" fmla="*/ 0 w 538"/>
                  <a:gd name="T103" fmla="*/ 18 h 2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38"/>
                  <a:gd name="T157" fmla="*/ 0 h 260"/>
                  <a:gd name="T158" fmla="*/ 538 w 538"/>
                  <a:gd name="T159" fmla="*/ 260 h 26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38" h="260">
                    <a:moveTo>
                      <a:pt x="0" y="18"/>
                    </a:moveTo>
                    <a:lnTo>
                      <a:pt x="0" y="18"/>
                    </a:lnTo>
                    <a:lnTo>
                      <a:pt x="6" y="38"/>
                    </a:lnTo>
                    <a:lnTo>
                      <a:pt x="26" y="40"/>
                    </a:lnTo>
                    <a:lnTo>
                      <a:pt x="48" y="42"/>
                    </a:lnTo>
                    <a:lnTo>
                      <a:pt x="56" y="40"/>
                    </a:lnTo>
                    <a:lnTo>
                      <a:pt x="80" y="40"/>
                    </a:lnTo>
                    <a:lnTo>
                      <a:pt x="134" y="42"/>
                    </a:lnTo>
                    <a:lnTo>
                      <a:pt x="188" y="48"/>
                    </a:lnTo>
                    <a:lnTo>
                      <a:pt x="238" y="58"/>
                    </a:lnTo>
                    <a:lnTo>
                      <a:pt x="286" y="72"/>
                    </a:lnTo>
                    <a:lnTo>
                      <a:pt x="332" y="90"/>
                    </a:lnTo>
                    <a:lnTo>
                      <a:pt x="374" y="112"/>
                    </a:lnTo>
                    <a:lnTo>
                      <a:pt x="416" y="138"/>
                    </a:lnTo>
                    <a:lnTo>
                      <a:pt x="454" y="168"/>
                    </a:lnTo>
                    <a:lnTo>
                      <a:pt x="480" y="194"/>
                    </a:lnTo>
                    <a:lnTo>
                      <a:pt x="526" y="246"/>
                    </a:lnTo>
                    <a:lnTo>
                      <a:pt x="538" y="260"/>
                    </a:lnTo>
                    <a:lnTo>
                      <a:pt x="524" y="232"/>
                    </a:lnTo>
                    <a:lnTo>
                      <a:pt x="508" y="204"/>
                    </a:lnTo>
                    <a:lnTo>
                      <a:pt x="492" y="180"/>
                    </a:lnTo>
                    <a:lnTo>
                      <a:pt x="476" y="160"/>
                    </a:lnTo>
                    <a:lnTo>
                      <a:pt x="460" y="140"/>
                    </a:lnTo>
                    <a:lnTo>
                      <a:pt x="444" y="122"/>
                    </a:lnTo>
                    <a:lnTo>
                      <a:pt x="424" y="106"/>
                    </a:lnTo>
                    <a:lnTo>
                      <a:pt x="406" y="90"/>
                    </a:lnTo>
                    <a:lnTo>
                      <a:pt x="386" y="76"/>
                    </a:lnTo>
                    <a:lnTo>
                      <a:pt x="364" y="62"/>
                    </a:lnTo>
                    <a:lnTo>
                      <a:pt x="342" y="50"/>
                    </a:lnTo>
                    <a:lnTo>
                      <a:pt x="318" y="40"/>
                    </a:lnTo>
                    <a:lnTo>
                      <a:pt x="294" y="30"/>
                    </a:lnTo>
                    <a:lnTo>
                      <a:pt x="268" y="22"/>
                    </a:lnTo>
                    <a:lnTo>
                      <a:pt x="242" y="16"/>
                    </a:lnTo>
                    <a:lnTo>
                      <a:pt x="214" y="10"/>
                    </a:lnTo>
                    <a:lnTo>
                      <a:pt x="186" y="6"/>
                    </a:lnTo>
                    <a:lnTo>
                      <a:pt x="156" y="2"/>
                    </a:lnTo>
                    <a:lnTo>
                      <a:pt x="126" y="0"/>
                    </a:lnTo>
                    <a:lnTo>
                      <a:pt x="94" y="0"/>
                    </a:lnTo>
                    <a:lnTo>
                      <a:pt x="74" y="2"/>
                    </a:lnTo>
                    <a:lnTo>
                      <a:pt x="50" y="6"/>
                    </a:lnTo>
                    <a:lnTo>
                      <a:pt x="16" y="1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61" name="Freeform 43"/>
              <p:cNvSpPr>
                <a:spLocks/>
              </p:cNvSpPr>
              <p:nvPr/>
            </p:nvSpPr>
            <p:spPr bwMode="auto">
              <a:xfrm>
                <a:off x="7186839" y="3540478"/>
                <a:ext cx="510590" cy="219272"/>
              </a:xfrm>
              <a:custGeom>
                <a:avLst/>
                <a:gdLst>
                  <a:gd name="T0" fmla="*/ 34 w 652"/>
                  <a:gd name="T1" fmla="*/ 22 h 280"/>
                  <a:gd name="T2" fmla="*/ 18 w 652"/>
                  <a:gd name="T3" fmla="*/ 78 h 280"/>
                  <a:gd name="T4" fmla="*/ 16 w 652"/>
                  <a:gd name="T5" fmla="*/ 82 h 280"/>
                  <a:gd name="T6" fmla="*/ 0 w 652"/>
                  <a:gd name="T7" fmla="*/ 104 h 280"/>
                  <a:gd name="T8" fmla="*/ 28 w 652"/>
                  <a:gd name="T9" fmla="*/ 96 h 280"/>
                  <a:gd name="T10" fmla="*/ 84 w 652"/>
                  <a:gd name="T11" fmla="*/ 88 h 280"/>
                  <a:gd name="T12" fmla="*/ 114 w 652"/>
                  <a:gd name="T13" fmla="*/ 86 h 280"/>
                  <a:gd name="T14" fmla="*/ 160 w 652"/>
                  <a:gd name="T15" fmla="*/ 84 h 280"/>
                  <a:gd name="T16" fmla="*/ 210 w 652"/>
                  <a:gd name="T17" fmla="*/ 86 h 280"/>
                  <a:gd name="T18" fmla="*/ 306 w 652"/>
                  <a:gd name="T19" fmla="*/ 98 h 280"/>
                  <a:gd name="T20" fmla="*/ 392 w 652"/>
                  <a:gd name="T21" fmla="*/ 122 h 280"/>
                  <a:gd name="T22" fmla="*/ 466 w 652"/>
                  <a:gd name="T23" fmla="*/ 160 h 280"/>
                  <a:gd name="T24" fmla="*/ 500 w 652"/>
                  <a:gd name="T25" fmla="*/ 184 h 280"/>
                  <a:gd name="T26" fmla="*/ 550 w 652"/>
                  <a:gd name="T27" fmla="*/ 230 h 280"/>
                  <a:gd name="T28" fmla="*/ 588 w 652"/>
                  <a:gd name="T29" fmla="*/ 280 h 280"/>
                  <a:gd name="T30" fmla="*/ 612 w 652"/>
                  <a:gd name="T31" fmla="*/ 274 h 280"/>
                  <a:gd name="T32" fmla="*/ 648 w 652"/>
                  <a:gd name="T33" fmla="*/ 268 h 280"/>
                  <a:gd name="T34" fmla="*/ 652 w 652"/>
                  <a:gd name="T35" fmla="*/ 266 h 280"/>
                  <a:gd name="T36" fmla="*/ 648 w 652"/>
                  <a:gd name="T37" fmla="*/ 264 h 280"/>
                  <a:gd name="T38" fmla="*/ 648 w 652"/>
                  <a:gd name="T39" fmla="*/ 262 h 280"/>
                  <a:gd name="T40" fmla="*/ 628 w 652"/>
                  <a:gd name="T41" fmla="*/ 236 h 280"/>
                  <a:gd name="T42" fmla="*/ 586 w 652"/>
                  <a:gd name="T43" fmla="*/ 184 h 280"/>
                  <a:gd name="T44" fmla="*/ 544 w 652"/>
                  <a:gd name="T45" fmla="*/ 140 h 280"/>
                  <a:gd name="T46" fmla="*/ 524 w 652"/>
                  <a:gd name="T47" fmla="*/ 124 h 280"/>
                  <a:gd name="T48" fmla="*/ 486 w 652"/>
                  <a:gd name="T49" fmla="*/ 94 h 280"/>
                  <a:gd name="T50" fmla="*/ 442 w 652"/>
                  <a:gd name="T51" fmla="*/ 66 h 280"/>
                  <a:gd name="T52" fmla="*/ 398 w 652"/>
                  <a:gd name="T53" fmla="*/ 44 h 280"/>
                  <a:gd name="T54" fmla="*/ 350 w 652"/>
                  <a:gd name="T55" fmla="*/ 28 h 280"/>
                  <a:gd name="T56" fmla="*/ 302 w 652"/>
                  <a:gd name="T57" fmla="*/ 14 h 280"/>
                  <a:gd name="T58" fmla="*/ 222 w 652"/>
                  <a:gd name="T59" fmla="*/ 2 h 280"/>
                  <a:gd name="T60" fmla="*/ 168 w 652"/>
                  <a:gd name="T61" fmla="*/ 0 h 280"/>
                  <a:gd name="T62" fmla="*/ 92 w 652"/>
                  <a:gd name="T63" fmla="*/ 4 h 280"/>
                  <a:gd name="T64" fmla="*/ 34 w 652"/>
                  <a:gd name="T65" fmla="*/ 20 h 280"/>
                  <a:gd name="T66" fmla="*/ 34 w 652"/>
                  <a:gd name="T67" fmla="*/ 22 h 2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52"/>
                  <a:gd name="T103" fmla="*/ 0 h 280"/>
                  <a:gd name="T104" fmla="*/ 652 w 652"/>
                  <a:gd name="T105" fmla="*/ 280 h 28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52" h="280">
                    <a:moveTo>
                      <a:pt x="34" y="22"/>
                    </a:moveTo>
                    <a:lnTo>
                      <a:pt x="34" y="22"/>
                    </a:lnTo>
                    <a:lnTo>
                      <a:pt x="30" y="40"/>
                    </a:lnTo>
                    <a:lnTo>
                      <a:pt x="18" y="78"/>
                    </a:lnTo>
                    <a:lnTo>
                      <a:pt x="16" y="82"/>
                    </a:lnTo>
                    <a:lnTo>
                      <a:pt x="14" y="88"/>
                    </a:lnTo>
                    <a:lnTo>
                      <a:pt x="0" y="104"/>
                    </a:lnTo>
                    <a:lnTo>
                      <a:pt x="28" y="96"/>
                    </a:lnTo>
                    <a:lnTo>
                      <a:pt x="56" y="90"/>
                    </a:lnTo>
                    <a:lnTo>
                      <a:pt x="84" y="88"/>
                    </a:lnTo>
                    <a:lnTo>
                      <a:pt x="114" y="86"/>
                    </a:lnTo>
                    <a:lnTo>
                      <a:pt x="126" y="84"/>
                    </a:lnTo>
                    <a:lnTo>
                      <a:pt x="160" y="84"/>
                    </a:lnTo>
                    <a:lnTo>
                      <a:pt x="210" y="86"/>
                    </a:lnTo>
                    <a:lnTo>
                      <a:pt x="260" y="90"/>
                    </a:lnTo>
                    <a:lnTo>
                      <a:pt x="306" y="98"/>
                    </a:lnTo>
                    <a:lnTo>
                      <a:pt x="350" y="108"/>
                    </a:lnTo>
                    <a:lnTo>
                      <a:pt x="392" y="122"/>
                    </a:lnTo>
                    <a:lnTo>
                      <a:pt x="430" y="140"/>
                    </a:lnTo>
                    <a:lnTo>
                      <a:pt x="466" y="160"/>
                    </a:lnTo>
                    <a:lnTo>
                      <a:pt x="500" y="184"/>
                    </a:lnTo>
                    <a:lnTo>
                      <a:pt x="526" y="206"/>
                    </a:lnTo>
                    <a:lnTo>
                      <a:pt x="550" y="230"/>
                    </a:lnTo>
                    <a:lnTo>
                      <a:pt x="570" y="254"/>
                    </a:lnTo>
                    <a:lnTo>
                      <a:pt x="588" y="280"/>
                    </a:lnTo>
                    <a:lnTo>
                      <a:pt x="612" y="274"/>
                    </a:lnTo>
                    <a:lnTo>
                      <a:pt x="648" y="268"/>
                    </a:lnTo>
                    <a:lnTo>
                      <a:pt x="652" y="266"/>
                    </a:lnTo>
                    <a:lnTo>
                      <a:pt x="648" y="264"/>
                    </a:lnTo>
                    <a:lnTo>
                      <a:pt x="648" y="262"/>
                    </a:lnTo>
                    <a:lnTo>
                      <a:pt x="628" y="236"/>
                    </a:lnTo>
                    <a:lnTo>
                      <a:pt x="608" y="210"/>
                    </a:lnTo>
                    <a:lnTo>
                      <a:pt x="586" y="184"/>
                    </a:lnTo>
                    <a:lnTo>
                      <a:pt x="566" y="162"/>
                    </a:lnTo>
                    <a:lnTo>
                      <a:pt x="544" y="140"/>
                    </a:lnTo>
                    <a:lnTo>
                      <a:pt x="524" y="124"/>
                    </a:lnTo>
                    <a:lnTo>
                      <a:pt x="506" y="108"/>
                    </a:lnTo>
                    <a:lnTo>
                      <a:pt x="486" y="94"/>
                    </a:lnTo>
                    <a:lnTo>
                      <a:pt x="464" y="80"/>
                    </a:lnTo>
                    <a:lnTo>
                      <a:pt x="442" y="66"/>
                    </a:lnTo>
                    <a:lnTo>
                      <a:pt x="420" y="56"/>
                    </a:lnTo>
                    <a:lnTo>
                      <a:pt x="398" y="44"/>
                    </a:lnTo>
                    <a:lnTo>
                      <a:pt x="374" y="36"/>
                    </a:lnTo>
                    <a:lnTo>
                      <a:pt x="350" y="28"/>
                    </a:lnTo>
                    <a:lnTo>
                      <a:pt x="326" y="20"/>
                    </a:lnTo>
                    <a:lnTo>
                      <a:pt x="302" y="14"/>
                    </a:lnTo>
                    <a:lnTo>
                      <a:pt x="276" y="8"/>
                    </a:lnTo>
                    <a:lnTo>
                      <a:pt x="222" y="2"/>
                    </a:lnTo>
                    <a:lnTo>
                      <a:pt x="168" y="0"/>
                    </a:lnTo>
                    <a:lnTo>
                      <a:pt x="128" y="2"/>
                    </a:lnTo>
                    <a:lnTo>
                      <a:pt x="92" y="4"/>
                    </a:lnTo>
                    <a:lnTo>
                      <a:pt x="62" y="10"/>
                    </a:lnTo>
                    <a:lnTo>
                      <a:pt x="34" y="20"/>
                    </a:lnTo>
                    <a:lnTo>
                      <a:pt x="34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62" name="Freeform 44"/>
              <p:cNvSpPr>
                <a:spLocks/>
              </p:cNvSpPr>
              <p:nvPr/>
            </p:nvSpPr>
            <p:spPr bwMode="auto">
              <a:xfrm>
                <a:off x="7146117" y="3632886"/>
                <a:ext cx="513722" cy="609262"/>
              </a:xfrm>
              <a:custGeom>
                <a:avLst/>
                <a:gdLst>
                  <a:gd name="T0" fmla="*/ 210 w 656"/>
                  <a:gd name="T1" fmla="*/ 142 h 778"/>
                  <a:gd name="T2" fmla="*/ 224 w 656"/>
                  <a:gd name="T3" fmla="*/ 166 h 778"/>
                  <a:gd name="T4" fmla="*/ 220 w 656"/>
                  <a:gd name="T5" fmla="*/ 194 h 778"/>
                  <a:gd name="T6" fmla="*/ 206 w 656"/>
                  <a:gd name="T7" fmla="*/ 230 h 778"/>
                  <a:gd name="T8" fmla="*/ 178 w 656"/>
                  <a:gd name="T9" fmla="*/ 286 h 778"/>
                  <a:gd name="T10" fmla="*/ 262 w 656"/>
                  <a:gd name="T11" fmla="*/ 264 h 778"/>
                  <a:gd name="T12" fmla="*/ 298 w 656"/>
                  <a:gd name="T13" fmla="*/ 268 h 778"/>
                  <a:gd name="T14" fmla="*/ 318 w 656"/>
                  <a:gd name="T15" fmla="*/ 278 h 778"/>
                  <a:gd name="T16" fmla="*/ 322 w 656"/>
                  <a:gd name="T17" fmla="*/ 294 h 778"/>
                  <a:gd name="T18" fmla="*/ 302 w 656"/>
                  <a:gd name="T19" fmla="*/ 320 h 778"/>
                  <a:gd name="T20" fmla="*/ 262 w 656"/>
                  <a:gd name="T21" fmla="*/ 346 h 778"/>
                  <a:gd name="T22" fmla="*/ 224 w 656"/>
                  <a:gd name="T23" fmla="*/ 370 h 778"/>
                  <a:gd name="T24" fmla="*/ 310 w 656"/>
                  <a:gd name="T25" fmla="*/ 388 h 778"/>
                  <a:gd name="T26" fmla="*/ 326 w 656"/>
                  <a:gd name="T27" fmla="*/ 398 h 778"/>
                  <a:gd name="T28" fmla="*/ 344 w 656"/>
                  <a:gd name="T29" fmla="*/ 436 h 778"/>
                  <a:gd name="T30" fmla="*/ 344 w 656"/>
                  <a:gd name="T31" fmla="*/ 468 h 778"/>
                  <a:gd name="T32" fmla="*/ 334 w 656"/>
                  <a:gd name="T33" fmla="*/ 496 h 778"/>
                  <a:gd name="T34" fmla="*/ 316 w 656"/>
                  <a:gd name="T35" fmla="*/ 508 h 778"/>
                  <a:gd name="T36" fmla="*/ 252 w 656"/>
                  <a:gd name="T37" fmla="*/ 520 h 778"/>
                  <a:gd name="T38" fmla="*/ 236 w 656"/>
                  <a:gd name="T39" fmla="*/ 616 h 778"/>
                  <a:gd name="T40" fmla="*/ 280 w 656"/>
                  <a:gd name="T41" fmla="*/ 744 h 778"/>
                  <a:gd name="T42" fmla="*/ 320 w 656"/>
                  <a:gd name="T43" fmla="*/ 758 h 778"/>
                  <a:gd name="T44" fmla="*/ 366 w 656"/>
                  <a:gd name="T45" fmla="*/ 730 h 778"/>
                  <a:gd name="T46" fmla="*/ 446 w 656"/>
                  <a:gd name="T47" fmla="*/ 714 h 778"/>
                  <a:gd name="T48" fmla="*/ 492 w 656"/>
                  <a:gd name="T49" fmla="*/ 716 h 778"/>
                  <a:gd name="T50" fmla="*/ 556 w 656"/>
                  <a:gd name="T51" fmla="*/ 732 h 778"/>
                  <a:gd name="T52" fmla="*/ 612 w 656"/>
                  <a:gd name="T53" fmla="*/ 760 h 778"/>
                  <a:gd name="T54" fmla="*/ 612 w 656"/>
                  <a:gd name="T55" fmla="*/ 720 h 778"/>
                  <a:gd name="T56" fmla="*/ 596 w 656"/>
                  <a:gd name="T57" fmla="*/ 562 h 778"/>
                  <a:gd name="T58" fmla="*/ 600 w 656"/>
                  <a:gd name="T59" fmla="*/ 484 h 778"/>
                  <a:gd name="T60" fmla="*/ 600 w 656"/>
                  <a:gd name="T61" fmla="*/ 370 h 778"/>
                  <a:gd name="T62" fmla="*/ 602 w 656"/>
                  <a:gd name="T63" fmla="*/ 378 h 778"/>
                  <a:gd name="T64" fmla="*/ 602 w 656"/>
                  <a:gd name="T65" fmla="*/ 246 h 778"/>
                  <a:gd name="T66" fmla="*/ 612 w 656"/>
                  <a:gd name="T67" fmla="*/ 268 h 778"/>
                  <a:gd name="T68" fmla="*/ 630 w 656"/>
                  <a:gd name="T69" fmla="*/ 368 h 778"/>
                  <a:gd name="T70" fmla="*/ 656 w 656"/>
                  <a:gd name="T71" fmla="*/ 512 h 778"/>
                  <a:gd name="T72" fmla="*/ 656 w 656"/>
                  <a:gd name="T73" fmla="*/ 494 h 778"/>
                  <a:gd name="T74" fmla="*/ 620 w 656"/>
                  <a:gd name="T75" fmla="*/ 172 h 778"/>
                  <a:gd name="T76" fmla="*/ 622 w 656"/>
                  <a:gd name="T77" fmla="*/ 170 h 778"/>
                  <a:gd name="T78" fmla="*/ 584 w 656"/>
                  <a:gd name="T79" fmla="*/ 132 h 778"/>
                  <a:gd name="T80" fmla="*/ 536 w 656"/>
                  <a:gd name="T81" fmla="*/ 94 h 778"/>
                  <a:gd name="T82" fmla="*/ 434 w 656"/>
                  <a:gd name="T83" fmla="*/ 36 h 778"/>
                  <a:gd name="T84" fmla="*/ 326 w 656"/>
                  <a:gd name="T85" fmla="*/ 6 h 778"/>
                  <a:gd name="T86" fmla="*/ 254 w 656"/>
                  <a:gd name="T87" fmla="*/ 0 h 778"/>
                  <a:gd name="T88" fmla="*/ 98 w 656"/>
                  <a:gd name="T89" fmla="*/ 10 h 778"/>
                  <a:gd name="T90" fmla="*/ 48 w 656"/>
                  <a:gd name="T91" fmla="*/ 24 h 778"/>
                  <a:gd name="T92" fmla="*/ 0 w 656"/>
                  <a:gd name="T93" fmla="*/ 50 h 778"/>
                  <a:gd name="T94" fmla="*/ 84 w 656"/>
                  <a:gd name="T95" fmla="*/ 212 h 778"/>
                  <a:gd name="T96" fmla="*/ 124 w 656"/>
                  <a:gd name="T97" fmla="*/ 168 h 778"/>
                  <a:gd name="T98" fmla="*/ 168 w 656"/>
                  <a:gd name="T99" fmla="*/ 144 h 778"/>
                  <a:gd name="T100" fmla="*/ 200 w 656"/>
                  <a:gd name="T101" fmla="*/ 140 h 77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56"/>
                  <a:gd name="T154" fmla="*/ 0 h 778"/>
                  <a:gd name="T155" fmla="*/ 656 w 656"/>
                  <a:gd name="T156" fmla="*/ 778 h 77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56" h="778">
                    <a:moveTo>
                      <a:pt x="200" y="140"/>
                    </a:moveTo>
                    <a:lnTo>
                      <a:pt x="200" y="140"/>
                    </a:lnTo>
                    <a:lnTo>
                      <a:pt x="210" y="142"/>
                    </a:lnTo>
                    <a:lnTo>
                      <a:pt x="216" y="146"/>
                    </a:lnTo>
                    <a:lnTo>
                      <a:pt x="222" y="154"/>
                    </a:lnTo>
                    <a:lnTo>
                      <a:pt x="224" y="166"/>
                    </a:lnTo>
                    <a:lnTo>
                      <a:pt x="224" y="180"/>
                    </a:lnTo>
                    <a:lnTo>
                      <a:pt x="220" y="194"/>
                    </a:lnTo>
                    <a:lnTo>
                      <a:pt x="214" y="210"/>
                    </a:lnTo>
                    <a:lnTo>
                      <a:pt x="206" y="230"/>
                    </a:lnTo>
                    <a:lnTo>
                      <a:pt x="176" y="284"/>
                    </a:lnTo>
                    <a:lnTo>
                      <a:pt x="178" y="286"/>
                    </a:lnTo>
                    <a:lnTo>
                      <a:pt x="230" y="270"/>
                    </a:lnTo>
                    <a:lnTo>
                      <a:pt x="248" y="266"/>
                    </a:lnTo>
                    <a:lnTo>
                      <a:pt x="262" y="264"/>
                    </a:lnTo>
                    <a:lnTo>
                      <a:pt x="282" y="266"/>
                    </a:lnTo>
                    <a:lnTo>
                      <a:pt x="298" y="268"/>
                    </a:lnTo>
                    <a:lnTo>
                      <a:pt x="310" y="272"/>
                    </a:lnTo>
                    <a:lnTo>
                      <a:pt x="318" y="278"/>
                    </a:lnTo>
                    <a:lnTo>
                      <a:pt x="322" y="286"/>
                    </a:lnTo>
                    <a:lnTo>
                      <a:pt x="322" y="294"/>
                    </a:lnTo>
                    <a:lnTo>
                      <a:pt x="320" y="300"/>
                    </a:lnTo>
                    <a:lnTo>
                      <a:pt x="312" y="310"/>
                    </a:lnTo>
                    <a:lnTo>
                      <a:pt x="302" y="320"/>
                    </a:lnTo>
                    <a:lnTo>
                      <a:pt x="288" y="330"/>
                    </a:lnTo>
                    <a:lnTo>
                      <a:pt x="262" y="346"/>
                    </a:lnTo>
                    <a:lnTo>
                      <a:pt x="228" y="368"/>
                    </a:lnTo>
                    <a:lnTo>
                      <a:pt x="224" y="370"/>
                    </a:lnTo>
                    <a:lnTo>
                      <a:pt x="260" y="372"/>
                    </a:lnTo>
                    <a:lnTo>
                      <a:pt x="288" y="380"/>
                    </a:lnTo>
                    <a:lnTo>
                      <a:pt x="310" y="388"/>
                    </a:lnTo>
                    <a:lnTo>
                      <a:pt x="318" y="394"/>
                    </a:lnTo>
                    <a:lnTo>
                      <a:pt x="326" y="398"/>
                    </a:lnTo>
                    <a:lnTo>
                      <a:pt x="334" y="408"/>
                    </a:lnTo>
                    <a:lnTo>
                      <a:pt x="340" y="420"/>
                    </a:lnTo>
                    <a:lnTo>
                      <a:pt x="344" y="436"/>
                    </a:lnTo>
                    <a:lnTo>
                      <a:pt x="346" y="452"/>
                    </a:lnTo>
                    <a:lnTo>
                      <a:pt x="344" y="468"/>
                    </a:lnTo>
                    <a:lnTo>
                      <a:pt x="342" y="480"/>
                    </a:lnTo>
                    <a:lnTo>
                      <a:pt x="340" y="490"/>
                    </a:lnTo>
                    <a:lnTo>
                      <a:pt x="334" y="496"/>
                    </a:lnTo>
                    <a:lnTo>
                      <a:pt x="326" y="502"/>
                    </a:lnTo>
                    <a:lnTo>
                      <a:pt x="316" y="508"/>
                    </a:lnTo>
                    <a:lnTo>
                      <a:pt x="304" y="512"/>
                    </a:lnTo>
                    <a:lnTo>
                      <a:pt x="290" y="516"/>
                    </a:lnTo>
                    <a:lnTo>
                      <a:pt x="252" y="520"/>
                    </a:lnTo>
                    <a:lnTo>
                      <a:pt x="208" y="522"/>
                    </a:lnTo>
                    <a:lnTo>
                      <a:pt x="236" y="616"/>
                    </a:lnTo>
                    <a:lnTo>
                      <a:pt x="264" y="712"/>
                    </a:lnTo>
                    <a:lnTo>
                      <a:pt x="280" y="744"/>
                    </a:lnTo>
                    <a:lnTo>
                      <a:pt x="300" y="778"/>
                    </a:lnTo>
                    <a:lnTo>
                      <a:pt x="320" y="758"/>
                    </a:lnTo>
                    <a:lnTo>
                      <a:pt x="342" y="742"/>
                    </a:lnTo>
                    <a:lnTo>
                      <a:pt x="366" y="730"/>
                    </a:lnTo>
                    <a:lnTo>
                      <a:pt x="390" y="720"/>
                    </a:lnTo>
                    <a:lnTo>
                      <a:pt x="418" y="714"/>
                    </a:lnTo>
                    <a:lnTo>
                      <a:pt x="446" y="714"/>
                    </a:lnTo>
                    <a:lnTo>
                      <a:pt x="470" y="714"/>
                    </a:lnTo>
                    <a:lnTo>
                      <a:pt x="492" y="716"/>
                    </a:lnTo>
                    <a:lnTo>
                      <a:pt x="514" y="720"/>
                    </a:lnTo>
                    <a:lnTo>
                      <a:pt x="536" y="724"/>
                    </a:lnTo>
                    <a:lnTo>
                      <a:pt x="556" y="732"/>
                    </a:lnTo>
                    <a:lnTo>
                      <a:pt x="576" y="740"/>
                    </a:lnTo>
                    <a:lnTo>
                      <a:pt x="594" y="748"/>
                    </a:lnTo>
                    <a:lnTo>
                      <a:pt x="612" y="760"/>
                    </a:lnTo>
                    <a:lnTo>
                      <a:pt x="612" y="720"/>
                    </a:lnTo>
                    <a:lnTo>
                      <a:pt x="600" y="624"/>
                    </a:lnTo>
                    <a:lnTo>
                      <a:pt x="596" y="588"/>
                    </a:lnTo>
                    <a:lnTo>
                      <a:pt x="596" y="562"/>
                    </a:lnTo>
                    <a:lnTo>
                      <a:pt x="598" y="528"/>
                    </a:lnTo>
                    <a:lnTo>
                      <a:pt x="600" y="484"/>
                    </a:lnTo>
                    <a:lnTo>
                      <a:pt x="600" y="434"/>
                    </a:lnTo>
                    <a:lnTo>
                      <a:pt x="598" y="374"/>
                    </a:lnTo>
                    <a:lnTo>
                      <a:pt x="600" y="370"/>
                    </a:lnTo>
                    <a:lnTo>
                      <a:pt x="602" y="378"/>
                    </a:lnTo>
                    <a:lnTo>
                      <a:pt x="600" y="284"/>
                    </a:lnTo>
                    <a:lnTo>
                      <a:pt x="602" y="246"/>
                    </a:lnTo>
                    <a:lnTo>
                      <a:pt x="606" y="246"/>
                    </a:lnTo>
                    <a:lnTo>
                      <a:pt x="612" y="268"/>
                    </a:lnTo>
                    <a:lnTo>
                      <a:pt x="618" y="296"/>
                    </a:lnTo>
                    <a:lnTo>
                      <a:pt x="630" y="368"/>
                    </a:lnTo>
                    <a:lnTo>
                      <a:pt x="632" y="378"/>
                    </a:lnTo>
                    <a:lnTo>
                      <a:pt x="656" y="512"/>
                    </a:lnTo>
                    <a:lnTo>
                      <a:pt x="656" y="494"/>
                    </a:lnTo>
                    <a:lnTo>
                      <a:pt x="630" y="268"/>
                    </a:lnTo>
                    <a:lnTo>
                      <a:pt x="622" y="204"/>
                    </a:lnTo>
                    <a:lnTo>
                      <a:pt x="620" y="172"/>
                    </a:lnTo>
                    <a:lnTo>
                      <a:pt x="620" y="170"/>
                    </a:lnTo>
                    <a:lnTo>
                      <a:pt x="622" y="170"/>
                    </a:lnTo>
                    <a:lnTo>
                      <a:pt x="604" y="150"/>
                    </a:lnTo>
                    <a:lnTo>
                      <a:pt x="584" y="132"/>
                    </a:lnTo>
                    <a:lnTo>
                      <a:pt x="560" y="112"/>
                    </a:lnTo>
                    <a:lnTo>
                      <a:pt x="536" y="94"/>
                    </a:lnTo>
                    <a:lnTo>
                      <a:pt x="502" y="72"/>
                    </a:lnTo>
                    <a:lnTo>
                      <a:pt x="468" y="52"/>
                    </a:lnTo>
                    <a:lnTo>
                      <a:pt x="434" y="36"/>
                    </a:lnTo>
                    <a:lnTo>
                      <a:pt x="398" y="24"/>
                    </a:lnTo>
                    <a:lnTo>
                      <a:pt x="362" y="12"/>
                    </a:lnTo>
                    <a:lnTo>
                      <a:pt x="326" y="6"/>
                    </a:lnTo>
                    <a:lnTo>
                      <a:pt x="290" y="2"/>
                    </a:lnTo>
                    <a:lnTo>
                      <a:pt x="254" y="0"/>
                    </a:lnTo>
                    <a:lnTo>
                      <a:pt x="194" y="0"/>
                    </a:lnTo>
                    <a:lnTo>
                      <a:pt x="142" y="4"/>
                    </a:lnTo>
                    <a:lnTo>
                      <a:pt x="98" y="10"/>
                    </a:lnTo>
                    <a:lnTo>
                      <a:pt x="62" y="20"/>
                    </a:lnTo>
                    <a:lnTo>
                      <a:pt x="48" y="24"/>
                    </a:lnTo>
                    <a:lnTo>
                      <a:pt x="34" y="30"/>
                    </a:lnTo>
                    <a:lnTo>
                      <a:pt x="0" y="50"/>
                    </a:lnTo>
                    <a:lnTo>
                      <a:pt x="42" y="128"/>
                    </a:lnTo>
                    <a:lnTo>
                      <a:pt x="84" y="212"/>
                    </a:lnTo>
                    <a:lnTo>
                      <a:pt x="98" y="194"/>
                    </a:lnTo>
                    <a:lnTo>
                      <a:pt x="110" y="180"/>
                    </a:lnTo>
                    <a:lnTo>
                      <a:pt x="124" y="168"/>
                    </a:lnTo>
                    <a:lnTo>
                      <a:pt x="138" y="158"/>
                    </a:lnTo>
                    <a:lnTo>
                      <a:pt x="152" y="150"/>
                    </a:lnTo>
                    <a:lnTo>
                      <a:pt x="168" y="144"/>
                    </a:lnTo>
                    <a:lnTo>
                      <a:pt x="184" y="140"/>
                    </a:lnTo>
                    <a:lnTo>
                      <a:pt x="200" y="14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63" name="Freeform 45"/>
              <p:cNvSpPr>
                <a:spLocks/>
              </p:cNvSpPr>
              <p:nvPr/>
            </p:nvSpPr>
            <p:spPr bwMode="auto">
              <a:xfrm>
                <a:off x="7346594" y="3825532"/>
                <a:ext cx="343004" cy="499626"/>
              </a:xfrm>
              <a:custGeom>
                <a:avLst/>
                <a:gdLst>
                  <a:gd name="T0" fmla="*/ 346 w 438"/>
                  <a:gd name="T1" fmla="*/ 0 h 638"/>
                  <a:gd name="T2" fmla="*/ 346 w 438"/>
                  <a:gd name="T3" fmla="*/ 132 h 638"/>
                  <a:gd name="T4" fmla="*/ 342 w 438"/>
                  <a:gd name="T5" fmla="*/ 128 h 638"/>
                  <a:gd name="T6" fmla="*/ 344 w 438"/>
                  <a:gd name="T7" fmla="*/ 238 h 638"/>
                  <a:gd name="T8" fmla="*/ 340 w 438"/>
                  <a:gd name="T9" fmla="*/ 316 h 638"/>
                  <a:gd name="T10" fmla="*/ 356 w 438"/>
                  <a:gd name="T11" fmla="*/ 474 h 638"/>
                  <a:gd name="T12" fmla="*/ 356 w 438"/>
                  <a:gd name="T13" fmla="*/ 514 h 638"/>
                  <a:gd name="T14" fmla="*/ 300 w 438"/>
                  <a:gd name="T15" fmla="*/ 486 h 638"/>
                  <a:gd name="T16" fmla="*/ 236 w 438"/>
                  <a:gd name="T17" fmla="*/ 470 h 638"/>
                  <a:gd name="T18" fmla="*/ 190 w 438"/>
                  <a:gd name="T19" fmla="*/ 468 h 638"/>
                  <a:gd name="T20" fmla="*/ 110 w 438"/>
                  <a:gd name="T21" fmla="*/ 484 h 638"/>
                  <a:gd name="T22" fmla="*/ 64 w 438"/>
                  <a:gd name="T23" fmla="*/ 512 h 638"/>
                  <a:gd name="T24" fmla="*/ 24 w 438"/>
                  <a:gd name="T25" fmla="*/ 498 h 638"/>
                  <a:gd name="T26" fmla="*/ 8 w 438"/>
                  <a:gd name="T27" fmla="*/ 464 h 638"/>
                  <a:gd name="T28" fmla="*/ 2 w 438"/>
                  <a:gd name="T29" fmla="*/ 472 h 638"/>
                  <a:gd name="T30" fmla="*/ 2 w 438"/>
                  <a:gd name="T31" fmla="*/ 500 h 638"/>
                  <a:gd name="T32" fmla="*/ 12 w 438"/>
                  <a:gd name="T33" fmla="*/ 566 h 638"/>
                  <a:gd name="T34" fmla="*/ 24 w 438"/>
                  <a:gd name="T35" fmla="*/ 592 h 638"/>
                  <a:gd name="T36" fmla="*/ 38 w 438"/>
                  <a:gd name="T37" fmla="*/ 602 h 638"/>
                  <a:gd name="T38" fmla="*/ 52 w 438"/>
                  <a:gd name="T39" fmla="*/ 600 h 638"/>
                  <a:gd name="T40" fmla="*/ 90 w 438"/>
                  <a:gd name="T41" fmla="*/ 564 h 638"/>
                  <a:gd name="T42" fmla="*/ 116 w 438"/>
                  <a:gd name="T43" fmla="*/ 548 h 638"/>
                  <a:gd name="T44" fmla="*/ 162 w 438"/>
                  <a:gd name="T45" fmla="*/ 532 h 638"/>
                  <a:gd name="T46" fmla="*/ 220 w 438"/>
                  <a:gd name="T47" fmla="*/ 526 h 638"/>
                  <a:gd name="T48" fmla="*/ 244 w 438"/>
                  <a:gd name="T49" fmla="*/ 530 h 638"/>
                  <a:gd name="T50" fmla="*/ 304 w 438"/>
                  <a:gd name="T51" fmla="*/ 558 h 638"/>
                  <a:gd name="T52" fmla="*/ 358 w 438"/>
                  <a:gd name="T53" fmla="*/ 596 h 638"/>
                  <a:gd name="T54" fmla="*/ 368 w 438"/>
                  <a:gd name="T55" fmla="*/ 620 h 638"/>
                  <a:gd name="T56" fmla="*/ 386 w 438"/>
                  <a:gd name="T57" fmla="*/ 632 h 638"/>
                  <a:gd name="T58" fmla="*/ 402 w 438"/>
                  <a:gd name="T59" fmla="*/ 636 h 638"/>
                  <a:gd name="T60" fmla="*/ 416 w 438"/>
                  <a:gd name="T61" fmla="*/ 638 h 638"/>
                  <a:gd name="T62" fmla="*/ 426 w 438"/>
                  <a:gd name="T63" fmla="*/ 634 h 638"/>
                  <a:gd name="T64" fmla="*/ 438 w 438"/>
                  <a:gd name="T65" fmla="*/ 614 h 638"/>
                  <a:gd name="T66" fmla="*/ 436 w 438"/>
                  <a:gd name="T67" fmla="*/ 596 h 638"/>
                  <a:gd name="T68" fmla="*/ 422 w 438"/>
                  <a:gd name="T69" fmla="*/ 576 h 638"/>
                  <a:gd name="T70" fmla="*/ 416 w 438"/>
                  <a:gd name="T71" fmla="*/ 498 h 638"/>
                  <a:gd name="T72" fmla="*/ 422 w 438"/>
                  <a:gd name="T73" fmla="*/ 466 h 638"/>
                  <a:gd name="T74" fmla="*/ 422 w 438"/>
                  <a:gd name="T75" fmla="*/ 412 h 638"/>
                  <a:gd name="T76" fmla="*/ 404 w 438"/>
                  <a:gd name="T77" fmla="*/ 280 h 638"/>
                  <a:gd name="T78" fmla="*/ 400 w 438"/>
                  <a:gd name="T79" fmla="*/ 266 h 638"/>
                  <a:gd name="T80" fmla="*/ 376 w 438"/>
                  <a:gd name="T81" fmla="*/ 132 h 638"/>
                  <a:gd name="T82" fmla="*/ 362 w 438"/>
                  <a:gd name="T83" fmla="*/ 50 h 638"/>
                  <a:gd name="T84" fmla="*/ 350 w 438"/>
                  <a:gd name="T85" fmla="*/ 0 h 6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8"/>
                  <a:gd name="T130" fmla="*/ 0 h 638"/>
                  <a:gd name="T131" fmla="*/ 438 w 438"/>
                  <a:gd name="T132" fmla="*/ 638 h 6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8" h="638">
                    <a:moveTo>
                      <a:pt x="350" y="0"/>
                    </a:moveTo>
                    <a:lnTo>
                      <a:pt x="346" y="0"/>
                    </a:lnTo>
                    <a:lnTo>
                      <a:pt x="344" y="38"/>
                    </a:lnTo>
                    <a:lnTo>
                      <a:pt x="346" y="132"/>
                    </a:lnTo>
                    <a:lnTo>
                      <a:pt x="344" y="124"/>
                    </a:lnTo>
                    <a:lnTo>
                      <a:pt x="342" y="128"/>
                    </a:lnTo>
                    <a:lnTo>
                      <a:pt x="344" y="188"/>
                    </a:lnTo>
                    <a:lnTo>
                      <a:pt x="344" y="238"/>
                    </a:lnTo>
                    <a:lnTo>
                      <a:pt x="342" y="282"/>
                    </a:lnTo>
                    <a:lnTo>
                      <a:pt x="340" y="316"/>
                    </a:lnTo>
                    <a:lnTo>
                      <a:pt x="340" y="342"/>
                    </a:lnTo>
                    <a:lnTo>
                      <a:pt x="344" y="378"/>
                    </a:lnTo>
                    <a:lnTo>
                      <a:pt x="356" y="474"/>
                    </a:lnTo>
                    <a:lnTo>
                      <a:pt x="356" y="514"/>
                    </a:lnTo>
                    <a:lnTo>
                      <a:pt x="338" y="502"/>
                    </a:lnTo>
                    <a:lnTo>
                      <a:pt x="320" y="494"/>
                    </a:lnTo>
                    <a:lnTo>
                      <a:pt x="300" y="486"/>
                    </a:lnTo>
                    <a:lnTo>
                      <a:pt x="280" y="478"/>
                    </a:lnTo>
                    <a:lnTo>
                      <a:pt x="258" y="474"/>
                    </a:lnTo>
                    <a:lnTo>
                      <a:pt x="236" y="470"/>
                    </a:lnTo>
                    <a:lnTo>
                      <a:pt x="214" y="468"/>
                    </a:lnTo>
                    <a:lnTo>
                      <a:pt x="190" y="468"/>
                    </a:lnTo>
                    <a:lnTo>
                      <a:pt x="162" y="468"/>
                    </a:lnTo>
                    <a:lnTo>
                      <a:pt x="134" y="474"/>
                    </a:lnTo>
                    <a:lnTo>
                      <a:pt x="110" y="484"/>
                    </a:lnTo>
                    <a:lnTo>
                      <a:pt x="86" y="496"/>
                    </a:lnTo>
                    <a:lnTo>
                      <a:pt x="64" y="512"/>
                    </a:lnTo>
                    <a:lnTo>
                      <a:pt x="44" y="532"/>
                    </a:lnTo>
                    <a:lnTo>
                      <a:pt x="24" y="498"/>
                    </a:lnTo>
                    <a:lnTo>
                      <a:pt x="8" y="466"/>
                    </a:lnTo>
                    <a:lnTo>
                      <a:pt x="8" y="464"/>
                    </a:lnTo>
                    <a:lnTo>
                      <a:pt x="4" y="464"/>
                    </a:lnTo>
                    <a:lnTo>
                      <a:pt x="2" y="472"/>
                    </a:lnTo>
                    <a:lnTo>
                      <a:pt x="0" y="484"/>
                    </a:lnTo>
                    <a:lnTo>
                      <a:pt x="2" y="500"/>
                    </a:lnTo>
                    <a:lnTo>
                      <a:pt x="10" y="528"/>
                    </a:lnTo>
                    <a:lnTo>
                      <a:pt x="12" y="566"/>
                    </a:lnTo>
                    <a:lnTo>
                      <a:pt x="16" y="582"/>
                    </a:lnTo>
                    <a:lnTo>
                      <a:pt x="24" y="592"/>
                    </a:lnTo>
                    <a:lnTo>
                      <a:pt x="28" y="596"/>
                    </a:lnTo>
                    <a:lnTo>
                      <a:pt x="32" y="600"/>
                    </a:lnTo>
                    <a:lnTo>
                      <a:pt x="38" y="602"/>
                    </a:lnTo>
                    <a:lnTo>
                      <a:pt x="44" y="602"/>
                    </a:lnTo>
                    <a:lnTo>
                      <a:pt x="52" y="600"/>
                    </a:lnTo>
                    <a:lnTo>
                      <a:pt x="62" y="592"/>
                    </a:lnTo>
                    <a:lnTo>
                      <a:pt x="74" y="580"/>
                    </a:lnTo>
                    <a:lnTo>
                      <a:pt x="90" y="564"/>
                    </a:lnTo>
                    <a:lnTo>
                      <a:pt x="102" y="556"/>
                    </a:lnTo>
                    <a:lnTo>
                      <a:pt x="116" y="548"/>
                    </a:lnTo>
                    <a:lnTo>
                      <a:pt x="130" y="542"/>
                    </a:lnTo>
                    <a:lnTo>
                      <a:pt x="146" y="536"/>
                    </a:lnTo>
                    <a:lnTo>
                      <a:pt x="162" y="532"/>
                    </a:lnTo>
                    <a:lnTo>
                      <a:pt x="180" y="528"/>
                    </a:lnTo>
                    <a:lnTo>
                      <a:pt x="200" y="526"/>
                    </a:lnTo>
                    <a:lnTo>
                      <a:pt x="220" y="526"/>
                    </a:lnTo>
                    <a:lnTo>
                      <a:pt x="232" y="528"/>
                    </a:lnTo>
                    <a:lnTo>
                      <a:pt x="244" y="530"/>
                    </a:lnTo>
                    <a:lnTo>
                      <a:pt x="258" y="534"/>
                    </a:lnTo>
                    <a:lnTo>
                      <a:pt x="272" y="540"/>
                    </a:lnTo>
                    <a:lnTo>
                      <a:pt x="304" y="558"/>
                    </a:lnTo>
                    <a:lnTo>
                      <a:pt x="338" y="582"/>
                    </a:lnTo>
                    <a:lnTo>
                      <a:pt x="358" y="596"/>
                    </a:lnTo>
                    <a:lnTo>
                      <a:pt x="364" y="614"/>
                    </a:lnTo>
                    <a:lnTo>
                      <a:pt x="368" y="620"/>
                    </a:lnTo>
                    <a:lnTo>
                      <a:pt x="374" y="626"/>
                    </a:lnTo>
                    <a:lnTo>
                      <a:pt x="380" y="630"/>
                    </a:lnTo>
                    <a:lnTo>
                      <a:pt x="386" y="632"/>
                    </a:lnTo>
                    <a:lnTo>
                      <a:pt x="394" y="634"/>
                    </a:lnTo>
                    <a:lnTo>
                      <a:pt x="402" y="636"/>
                    </a:lnTo>
                    <a:lnTo>
                      <a:pt x="408" y="634"/>
                    </a:lnTo>
                    <a:lnTo>
                      <a:pt x="416" y="638"/>
                    </a:lnTo>
                    <a:lnTo>
                      <a:pt x="422" y="636"/>
                    </a:lnTo>
                    <a:lnTo>
                      <a:pt x="426" y="634"/>
                    </a:lnTo>
                    <a:lnTo>
                      <a:pt x="434" y="624"/>
                    </a:lnTo>
                    <a:lnTo>
                      <a:pt x="438" y="614"/>
                    </a:lnTo>
                    <a:lnTo>
                      <a:pt x="438" y="604"/>
                    </a:lnTo>
                    <a:lnTo>
                      <a:pt x="436" y="596"/>
                    </a:lnTo>
                    <a:lnTo>
                      <a:pt x="424" y="580"/>
                    </a:lnTo>
                    <a:lnTo>
                      <a:pt x="422" y="576"/>
                    </a:lnTo>
                    <a:lnTo>
                      <a:pt x="416" y="498"/>
                    </a:lnTo>
                    <a:lnTo>
                      <a:pt x="420" y="490"/>
                    </a:lnTo>
                    <a:lnTo>
                      <a:pt x="422" y="480"/>
                    </a:lnTo>
                    <a:lnTo>
                      <a:pt x="422" y="466"/>
                    </a:lnTo>
                    <a:lnTo>
                      <a:pt x="422" y="448"/>
                    </a:lnTo>
                    <a:lnTo>
                      <a:pt x="422" y="412"/>
                    </a:lnTo>
                    <a:lnTo>
                      <a:pt x="418" y="374"/>
                    </a:lnTo>
                    <a:lnTo>
                      <a:pt x="412" y="328"/>
                    </a:lnTo>
                    <a:lnTo>
                      <a:pt x="404" y="280"/>
                    </a:lnTo>
                    <a:lnTo>
                      <a:pt x="402" y="274"/>
                    </a:lnTo>
                    <a:lnTo>
                      <a:pt x="400" y="266"/>
                    </a:lnTo>
                    <a:lnTo>
                      <a:pt x="376" y="132"/>
                    </a:lnTo>
                    <a:lnTo>
                      <a:pt x="374" y="122"/>
                    </a:lnTo>
                    <a:lnTo>
                      <a:pt x="362" y="50"/>
                    </a:lnTo>
                    <a:lnTo>
                      <a:pt x="356" y="22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64" name="Freeform 46"/>
              <p:cNvSpPr>
                <a:spLocks/>
              </p:cNvSpPr>
              <p:nvPr/>
            </p:nvSpPr>
            <p:spPr bwMode="auto">
              <a:xfrm>
                <a:off x="7169610" y="3762883"/>
                <a:ext cx="231802" cy="259994"/>
              </a:xfrm>
              <a:custGeom>
                <a:avLst/>
                <a:gdLst>
                  <a:gd name="T0" fmla="*/ 122 w 296"/>
                  <a:gd name="T1" fmla="*/ 172 h 332"/>
                  <a:gd name="T2" fmla="*/ 114 w 296"/>
                  <a:gd name="T3" fmla="*/ 180 h 332"/>
                  <a:gd name="T4" fmla="*/ 84 w 296"/>
                  <a:gd name="T5" fmla="*/ 208 h 332"/>
                  <a:gd name="T6" fmla="*/ 70 w 296"/>
                  <a:gd name="T7" fmla="*/ 224 h 332"/>
                  <a:gd name="T8" fmla="*/ 58 w 296"/>
                  <a:gd name="T9" fmla="*/ 208 h 332"/>
                  <a:gd name="T10" fmla="*/ 74 w 296"/>
                  <a:gd name="T11" fmla="*/ 188 h 332"/>
                  <a:gd name="T12" fmla="*/ 102 w 296"/>
                  <a:gd name="T13" fmla="*/ 150 h 332"/>
                  <a:gd name="T14" fmla="*/ 110 w 296"/>
                  <a:gd name="T15" fmla="*/ 134 h 332"/>
                  <a:gd name="T16" fmla="*/ 134 w 296"/>
                  <a:gd name="T17" fmla="*/ 94 h 332"/>
                  <a:gd name="T18" fmla="*/ 156 w 296"/>
                  <a:gd name="T19" fmla="*/ 42 h 332"/>
                  <a:gd name="T20" fmla="*/ 164 w 296"/>
                  <a:gd name="T21" fmla="*/ 12 h 332"/>
                  <a:gd name="T22" fmla="*/ 164 w 296"/>
                  <a:gd name="T23" fmla="*/ 0 h 332"/>
                  <a:gd name="T24" fmla="*/ 138 w 296"/>
                  <a:gd name="T25" fmla="*/ 10 h 332"/>
                  <a:gd name="T26" fmla="*/ 114 w 296"/>
                  <a:gd name="T27" fmla="*/ 26 h 332"/>
                  <a:gd name="T28" fmla="*/ 68 w 296"/>
                  <a:gd name="T29" fmla="*/ 74 h 332"/>
                  <a:gd name="T30" fmla="*/ 48 w 296"/>
                  <a:gd name="T31" fmla="*/ 104 h 332"/>
                  <a:gd name="T32" fmla="*/ 42 w 296"/>
                  <a:gd name="T33" fmla="*/ 116 h 332"/>
                  <a:gd name="T34" fmla="*/ 24 w 296"/>
                  <a:gd name="T35" fmla="*/ 144 h 332"/>
                  <a:gd name="T36" fmla="*/ 4 w 296"/>
                  <a:gd name="T37" fmla="*/ 198 h 332"/>
                  <a:gd name="T38" fmla="*/ 2 w 296"/>
                  <a:gd name="T39" fmla="*/ 220 h 332"/>
                  <a:gd name="T40" fmla="*/ 0 w 296"/>
                  <a:gd name="T41" fmla="*/ 234 h 332"/>
                  <a:gd name="T42" fmla="*/ 6 w 296"/>
                  <a:gd name="T43" fmla="*/ 270 h 332"/>
                  <a:gd name="T44" fmla="*/ 22 w 296"/>
                  <a:gd name="T45" fmla="*/ 292 h 332"/>
                  <a:gd name="T46" fmla="*/ 28 w 296"/>
                  <a:gd name="T47" fmla="*/ 300 h 332"/>
                  <a:gd name="T48" fmla="*/ 34 w 296"/>
                  <a:gd name="T49" fmla="*/ 306 h 332"/>
                  <a:gd name="T50" fmla="*/ 74 w 296"/>
                  <a:gd name="T51" fmla="*/ 322 h 332"/>
                  <a:gd name="T52" fmla="*/ 132 w 296"/>
                  <a:gd name="T53" fmla="*/ 332 h 332"/>
                  <a:gd name="T54" fmla="*/ 170 w 296"/>
                  <a:gd name="T55" fmla="*/ 332 h 332"/>
                  <a:gd name="T56" fmla="*/ 176 w 296"/>
                  <a:gd name="T57" fmla="*/ 332 h 332"/>
                  <a:gd name="T58" fmla="*/ 218 w 296"/>
                  <a:gd name="T59" fmla="*/ 332 h 332"/>
                  <a:gd name="T60" fmla="*/ 262 w 296"/>
                  <a:gd name="T61" fmla="*/ 324 h 332"/>
                  <a:gd name="T62" fmla="*/ 282 w 296"/>
                  <a:gd name="T63" fmla="*/ 316 h 332"/>
                  <a:gd name="T64" fmla="*/ 290 w 296"/>
                  <a:gd name="T65" fmla="*/ 310 h 332"/>
                  <a:gd name="T66" fmla="*/ 296 w 296"/>
                  <a:gd name="T67" fmla="*/ 296 h 332"/>
                  <a:gd name="T68" fmla="*/ 294 w 296"/>
                  <a:gd name="T69" fmla="*/ 286 h 332"/>
                  <a:gd name="T70" fmla="*/ 292 w 296"/>
                  <a:gd name="T71" fmla="*/ 274 h 332"/>
                  <a:gd name="T72" fmla="*/ 278 w 296"/>
                  <a:gd name="T73" fmla="*/ 252 h 332"/>
                  <a:gd name="T74" fmla="*/ 266 w 296"/>
                  <a:gd name="T75" fmla="*/ 244 h 332"/>
                  <a:gd name="T76" fmla="*/ 242 w 296"/>
                  <a:gd name="T77" fmla="*/ 232 h 332"/>
                  <a:gd name="T78" fmla="*/ 218 w 296"/>
                  <a:gd name="T79" fmla="*/ 228 h 332"/>
                  <a:gd name="T80" fmla="*/ 194 w 296"/>
                  <a:gd name="T81" fmla="*/ 228 h 332"/>
                  <a:gd name="T82" fmla="*/ 156 w 296"/>
                  <a:gd name="T83" fmla="*/ 236 h 332"/>
                  <a:gd name="T84" fmla="*/ 142 w 296"/>
                  <a:gd name="T85" fmla="*/ 240 h 332"/>
                  <a:gd name="T86" fmla="*/ 138 w 296"/>
                  <a:gd name="T87" fmla="*/ 244 h 332"/>
                  <a:gd name="T88" fmla="*/ 118 w 296"/>
                  <a:gd name="T89" fmla="*/ 256 h 332"/>
                  <a:gd name="T90" fmla="*/ 114 w 296"/>
                  <a:gd name="T91" fmla="*/ 254 h 332"/>
                  <a:gd name="T92" fmla="*/ 108 w 296"/>
                  <a:gd name="T93" fmla="*/ 248 h 332"/>
                  <a:gd name="T94" fmla="*/ 108 w 296"/>
                  <a:gd name="T95" fmla="*/ 244 h 332"/>
                  <a:gd name="T96" fmla="*/ 130 w 296"/>
                  <a:gd name="T97" fmla="*/ 224 h 332"/>
                  <a:gd name="T98" fmla="*/ 174 w 296"/>
                  <a:gd name="T99" fmla="*/ 192 h 332"/>
                  <a:gd name="T100" fmla="*/ 234 w 296"/>
                  <a:gd name="T101" fmla="*/ 148 h 332"/>
                  <a:gd name="T102" fmla="*/ 262 w 296"/>
                  <a:gd name="T103" fmla="*/ 128 h 332"/>
                  <a:gd name="T104" fmla="*/ 214 w 296"/>
                  <a:gd name="T105" fmla="*/ 126 h 332"/>
                  <a:gd name="T106" fmla="*/ 192 w 296"/>
                  <a:gd name="T107" fmla="*/ 128 h 332"/>
                  <a:gd name="T108" fmla="*/ 170 w 296"/>
                  <a:gd name="T109" fmla="*/ 138 h 332"/>
                  <a:gd name="T110" fmla="*/ 122 w 296"/>
                  <a:gd name="T111" fmla="*/ 172 h 33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96"/>
                  <a:gd name="T169" fmla="*/ 0 h 332"/>
                  <a:gd name="T170" fmla="*/ 296 w 296"/>
                  <a:gd name="T171" fmla="*/ 332 h 33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96" h="332">
                    <a:moveTo>
                      <a:pt x="122" y="172"/>
                    </a:moveTo>
                    <a:lnTo>
                      <a:pt x="122" y="172"/>
                    </a:lnTo>
                    <a:lnTo>
                      <a:pt x="114" y="180"/>
                    </a:lnTo>
                    <a:lnTo>
                      <a:pt x="84" y="208"/>
                    </a:lnTo>
                    <a:lnTo>
                      <a:pt x="70" y="224"/>
                    </a:lnTo>
                    <a:lnTo>
                      <a:pt x="60" y="214"/>
                    </a:lnTo>
                    <a:lnTo>
                      <a:pt x="58" y="208"/>
                    </a:lnTo>
                    <a:lnTo>
                      <a:pt x="74" y="188"/>
                    </a:lnTo>
                    <a:lnTo>
                      <a:pt x="102" y="150"/>
                    </a:lnTo>
                    <a:lnTo>
                      <a:pt x="110" y="134"/>
                    </a:lnTo>
                    <a:lnTo>
                      <a:pt x="134" y="94"/>
                    </a:lnTo>
                    <a:lnTo>
                      <a:pt x="152" y="60"/>
                    </a:lnTo>
                    <a:lnTo>
                      <a:pt x="156" y="42"/>
                    </a:lnTo>
                    <a:lnTo>
                      <a:pt x="162" y="28"/>
                    </a:lnTo>
                    <a:lnTo>
                      <a:pt x="164" y="12"/>
                    </a:lnTo>
                    <a:lnTo>
                      <a:pt x="164" y="0"/>
                    </a:lnTo>
                    <a:lnTo>
                      <a:pt x="152" y="4"/>
                    </a:lnTo>
                    <a:lnTo>
                      <a:pt x="138" y="10"/>
                    </a:lnTo>
                    <a:lnTo>
                      <a:pt x="126" y="18"/>
                    </a:lnTo>
                    <a:lnTo>
                      <a:pt x="114" y="26"/>
                    </a:lnTo>
                    <a:lnTo>
                      <a:pt x="90" y="48"/>
                    </a:lnTo>
                    <a:lnTo>
                      <a:pt x="68" y="74"/>
                    </a:lnTo>
                    <a:lnTo>
                      <a:pt x="48" y="104"/>
                    </a:lnTo>
                    <a:lnTo>
                      <a:pt x="42" y="116"/>
                    </a:lnTo>
                    <a:lnTo>
                      <a:pt x="24" y="144"/>
                    </a:lnTo>
                    <a:lnTo>
                      <a:pt x="12" y="172"/>
                    </a:lnTo>
                    <a:lnTo>
                      <a:pt x="4" y="198"/>
                    </a:lnTo>
                    <a:lnTo>
                      <a:pt x="2" y="220"/>
                    </a:lnTo>
                    <a:lnTo>
                      <a:pt x="0" y="234"/>
                    </a:lnTo>
                    <a:lnTo>
                      <a:pt x="2" y="254"/>
                    </a:lnTo>
                    <a:lnTo>
                      <a:pt x="6" y="270"/>
                    </a:lnTo>
                    <a:lnTo>
                      <a:pt x="12" y="284"/>
                    </a:lnTo>
                    <a:lnTo>
                      <a:pt x="22" y="292"/>
                    </a:lnTo>
                    <a:lnTo>
                      <a:pt x="28" y="300"/>
                    </a:lnTo>
                    <a:lnTo>
                      <a:pt x="34" y="306"/>
                    </a:lnTo>
                    <a:lnTo>
                      <a:pt x="52" y="316"/>
                    </a:lnTo>
                    <a:lnTo>
                      <a:pt x="74" y="322"/>
                    </a:lnTo>
                    <a:lnTo>
                      <a:pt x="100" y="328"/>
                    </a:lnTo>
                    <a:lnTo>
                      <a:pt x="132" y="332"/>
                    </a:lnTo>
                    <a:lnTo>
                      <a:pt x="170" y="332"/>
                    </a:lnTo>
                    <a:lnTo>
                      <a:pt x="176" y="332"/>
                    </a:lnTo>
                    <a:lnTo>
                      <a:pt x="218" y="332"/>
                    </a:lnTo>
                    <a:lnTo>
                      <a:pt x="250" y="328"/>
                    </a:lnTo>
                    <a:lnTo>
                      <a:pt x="262" y="324"/>
                    </a:lnTo>
                    <a:lnTo>
                      <a:pt x="274" y="320"/>
                    </a:lnTo>
                    <a:lnTo>
                      <a:pt x="282" y="316"/>
                    </a:lnTo>
                    <a:lnTo>
                      <a:pt x="290" y="310"/>
                    </a:lnTo>
                    <a:lnTo>
                      <a:pt x="294" y="304"/>
                    </a:lnTo>
                    <a:lnTo>
                      <a:pt x="296" y="296"/>
                    </a:lnTo>
                    <a:lnTo>
                      <a:pt x="294" y="286"/>
                    </a:lnTo>
                    <a:lnTo>
                      <a:pt x="292" y="274"/>
                    </a:lnTo>
                    <a:lnTo>
                      <a:pt x="286" y="262"/>
                    </a:lnTo>
                    <a:lnTo>
                      <a:pt x="278" y="252"/>
                    </a:lnTo>
                    <a:lnTo>
                      <a:pt x="266" y="244"/>
                    </a:lnTo>
                    <a:lnTo>
                      <a:pt x="254" y="236"/>
                    </a:lnTo>
                    <a:lnTo>
                      <a:pt x="242" y="232"/>
                    </a:lnTo>
                    <a:lnTo>
                      <a:pt x="230" y="228"/>
                    </a:lnTo>
                    <a:lnTo>
                      <a:pt x="218" y="228"/>
                    </a:lnTo>
                    <a:lnTo>
                      <a:pt x="194" y="228"/>
                    </a:lnTo>
                    <a:lnTo>
                      <a:pt x="172" y="232"/>
                    </a:lnTo>
                    <a:lnTo>
                      <a:pt x="156" y="236"/>
                    </a:lnTo>
                    <a:lnTo>
                      <a:pt x="142" y="240"/>
                    </a:lnTo>
                    <a:lnTo>
                      <a:pt x="138" y="244"/>
                    </a:lnTo>
                    <a:lnTo>
                      <a:pt x="128" y="254"/>
                    </a:lnTo>
                    <a:lnTo>
                      <a:pt x="118" y="256"/>
                    </a:lnTo>
                    <a:lnTo>
                      <a:pt x="114" y="254"/>
                    </a:lnTo>
                    <a:lnTo>
                      <a:pt x="110" y="252"/>
                    </a:lnTo>
                    <a:lnTo>
                      <a:pt x="108" y="248"/>
                    </a:lnTo>
                    <a:lnTo>
                      <a:pt x="108" y="244"/>
                    </a:lnTo>
                    <a:lnTo>
                      <a:pt x="114" y="238"/>
                    </a:lnTo>
                    <a:lnTo>
                      <a:pt x="130" y="224"/>
                    </a:lnTo>
                    <a:lnTo>
                      <a:pt x="174" y="192"/>
                    </a:lnTo>
                    <a:lnTo>
                      <a:pt x="234" y="148"/>
                    </a:lnTo>
                    <a:lnTo>
                      <a:pt x="262" y="128"/>
                    </a:lnTo>
                    <a:lnTo>
                      <a:pt x="214" y="126"/>
                    </a:lnTo>
                    <a:lnTo>
                      <a:pt x="202" y="126"/>
                    </a:lnTo>
                    <a:lnTo>
                      <a:pt x="192" y="128"/>
                    </a:lnTo>
                    <a:lnTo>
                      <a:pt x="182" y="132"/>
                    </a:lnTo>
                    <a:lnTo>
                      <a:pt x="170" y="138"/>
                    </a:lnTo>
                    <a:lnTo>
                      <a:pt x="146" y="152"/>
                    </a:lnTo>
                    <a:lnTo>
                      <a:pt x="122" y="172"/>
                    </a:lnTo>
                    <a:close/>
                  </a:path>
                </a:pathLst>
              </a:custGeom>
              <a:solidFill>
                <a:srgbClr val="FEDD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9765" name="Freeform 47"/>
              <p:cNvSpPr>
                <a:spLocks noEditPoints="1"/>
              </p:cNvSpPr>
              <p:nvPr/>
            </p:nvSpPr>
            <p:spPr bwMode="auto">
              <a:xfrm>
                <a:off x="7086600" y="3473131"/>
                <a:ext cx="1558395" cy="906845"/>
              </a:xfrm>
              <a:custGeom>
                <a:avLst/>
                <a:gdLst>
                  <a:gd name="T0" fmla="*/ 1456 w 1990"/>
                  <a:gd name="T1" fmla="*/ 18 h 1158"/>
                  <a:gd name="T2" fmla="*/ 794 w 1990"/>
                  <a:gd name="T3" fmla="*/ 312 h 1158"/>
                  <a:gd name="T4" fmla="*/ 332 w 1990"/>
                  <a:gd name="T5" fmla="*/ 0 h 1158"/>
                  <a:gd name="T6" fmla="*/ 134 w 1990"/>
                  <a:gd name="T7" fmla="*/ 96 h 1158"/>
                  <a:gd name="T8" fmla="*/ 56 w 1990"/>
                  <a:gd name="T9" fmla="*/ 226 h 1158"/>
                  <a:gd name="T10" fmla="*/ 0 w 1990"/>
                  <a:gd name="T11" fmla="*/ 510 h 1158"/>
                  <a:gd name="T12" fmla="*/ 224 w 1990"/>
                  <a:gd name="T13" fmla="*/ 722 h 1158"/>
                  <a:gd name="T14" fmla="*/ 404 w 1990"/>
                  <a:gd name="T15" fmla="*/ 1050 h 1158"/>
                  <a:gd name="T16" fmla="*/ 744 w 1990"/>
                  <a:gd name="T17" fmla="*/ 1140 h 1158"/>
                  <a:gd name="T18" fmla="*/ 1002 w 1990"/>
                  <a:gd name="T19" fmla="*/ 1136 h 1158"/>
                  <a:gd name="T20" fmla="*/ 1374 w 1990"/>
                  <a:gd name="T21" fmla="*/ 1010 h 1158"/>
                  <a:gd name="T22" fmla="*/ 1540 w 1990"/>
                  <a:gd name="T23" fmla="*/ 1018 h 1158"/>
                  <a:gd name="T24" fmla="*/ 1762 w 1990"/>
                  <a:gd name="T25" fmla="*/ 764 h 1158"/>
                  <a:gd name="T26" fmla="*/ 1980 w 1990"/>
                  <a:gd name="T27" fmla="*/ 416 h 1158"/>
                  <a:gd name="T28" fmla="*/ 1892 w 1990"/>
                  <a:gd name="T29" fmla="*/ 246 h 1158"/>
                  <a:gd name="T30" fmla="*/ 1756 w 1990"/>
                  <a:gd name="T31" fmla="*/ 150 h 1158"/>
                  <a:gd name="T32" fmla="*/ 1358 w 1990"/>
                  <a:gd name="T33" fmla="*/ 138 h 1158"/>
                  <a:gd name="T34" fmla="*/ 802 w 1990"/>
                  <a:gd name="T35" fmla="*/ 348 h 1158"/>
                  <a:gd name="T36" fmla="*/ 1450 w 1990"/>
                  <a:gd name="T37" fmla="*/ 48 h 1158"/>
                  <a:gd name="T38" fmla="*/ 1956 w 1990"/>
                  <a:gd name="T39" fmla="*/ 398 h 1158"/>
                  <a:gd name="T40" fmla="*/ 1760 w 1990"/>
                  <a:gd name="T41" fmla="*/ 738 h 1158"/>
                  <a:gd name="T42" fmla="*/ 1822 w 1990"/>
                  <a:gd name="T43" fmla="*/ 624 h 1158"/>
                  <a:gd name="T44" fmla="*/ 1862 w 1990"/>
                  <a:gd name="T45" fmla="*/ 366 h 1158"/>
                  <a:gd name="T46" fmla="*/ 1836 w 1990"/>
                  <a:gd name="T47" fmla="*/ 378 h 1158"/>
                  <a:gd name="T48" fmla="*/ 1796 w 1990"/>
                  <a:gd name="T49" fmla="*/ 606 h 1158"/>
                  <a:gd name="T50" fmla="*/ 1728 w 1990"/>
                  <a:gd name="T51" fmla="*/ 624 h 1158"/>
                  <a:gd name="T52" fmla="*/ 1596 w 1990"/>
                  <a:gd name="T53" fmla="*/ 724 h 1158"/>
                  <a:gd name="T54" fmla="*/ 1742 w 1990"/>
                  <a:gd name="T55" fmla="*/ 530 h 1158"/>
                  <a:gd name="T56" fmla="*/ 1536 w 1990"/>
                  <a:gd name="T57" fmla="*/ 584 h 1158"/>
                  <a:gd name="T58" fmla="*/ 1792 w 1990"/>
                  <a:gd name="T59" fmla="*/ 426 h 1158"/>
                  <a:gd name="T60" fmla="*/ 1570 w 1990"/>
                  <a:gd name="T61" fmla="*/ 416 h 1158"/>
                  <a:gd name="T62" fmla="*/ 1836 w 1990"/>
                  <a:gd name="T63" fmla="*/ 378 h 1158"/>
                  <a:gd name="T64" fmla="*/ 1556 w 1990"/>
                  <a:gd name="T65" fmla="*/ 384 h 1158"/>
                  <a:gd name="T66" fmla="*/ 1672 w 1990"/>
                  <a:gd name="T67" fmla="*/ 464 h 1158"/>
                  <a:gd name="T68" fmla="*/ 1622 w 1990"/>
                  <a:gd name="T69" fmla="*/ 596 h 1158"/>
                  <a:gd name="T70" fmla="*/ 1592 w 1990"/>
                  <a:gd name="T71" fmla="*/ 750 h 1158"/>
                  <a:gd name="T72" fmla="*/ 1198 w 1990"/>
                  <a:gd name="T73" fmla="*/ 966 h 1158"/>
                  <a:gd name="T74" fmla="*/ 1094 w 1990"/>
                  <a:gd name="T75" fmla="*/ 244 h 1158"/>
                  <a:gd name="T76" fmla="*/ 222 w 1990"/>
                  <a:gd name="T77" fmla="*/ 60 h 1158"/>
                  <a:gd name="T78" fmla="*/ 558 w 1990"/>
                  <a:gd name="T79" fmla="*/ 72 h 1158"/>
                  <a:gd name="T80" fmla="*/ 670 w 1990"/>
                  <a:gd name="T81" fmla="*/ 190 h 1158"/>
                  <a:gd name="T82" fmla="*/ 158 w 1990"/>
                  <a:gd name="T83" fmla="*/ 126 h 1158"/>
                  <a:gd name="T84" fmla="*/ 570 w 1990"/>
                  <a:gd name="T85" fmla="*/ 152 h 1158"/>
                  <a:gd name="T86" fmla="*/ 776 w 1990"/>
                  <a:gd name="T87" fmla="*/ 354 h 1158"/>
                  <a:gd name="T88" fmla="*/ 288 w 1990"/>
                  <a:gd name="T89" fmla="*/ 170 h 1158"/>
                  <a:gd name="T90" fmla="*/ 300 w 1990"/>
                  <a:gd name="T91" fmla="*/ 370 h 1158"/>
                  <a:gd name="T92" fmla="*/ 76 w 1990"/>
                  <a:gd name="T93" fmla="*/ 254 h 1158"/>
                  <a:gd name="T94" fmla="*/ 612 w 1990"/>
                  <a:gd name="T95" fmla="*/ 298 h 1158"/>
                  <a:gd name="T96" fmla="*/ 748 w 1990"/>
                  <a:gd name="T97" fmla="*/ 1086 h 1158"/>
                  <a:gd name="T98" fmla="*/ 450 w 1990"/>
                  <a:gd name="T99" fmla="*/ 988 h 1158"/>
                  <a:gd name="T100" fmla="*/ 392 w 1990"/>
                  <a:gd name="T101" fmla="*/ 712 h 1158"/>
                  <a:gd name="T102" fmla="*/ 300 w 1990"/>
                  <a:gd name="T103" fmla="*/ 574 h 1158"/>
                  <a:gd name="T104" fmla="*/ 338 w 1990"/>
                  <a:gd name="T105" fmla="*/ 468 h 1158"/>
                  <a:gd name="T106" fmla="*/ 114 w 1990"/>
                  <a:gd name="T107" fmla="*/ 514 h 1158"/>
                  <a:gd name="T108" fmla="*/ 44 w 1990"/>
                  <a:gd name="T109" fmla="*/ 580 h 1158"/>
                  <a:gd name="T110" fmla="*/ 164 w 1990"/>
                  <a:gd name="T111" fmla="*/ 578 h 1158"/>
                  <a:gd name="T112" fmla="*/ 368 w 1990"/>
                  <a:gd name="T113" fmla="*/ 498 h 1158"/>
                  <a:gd name="T114" fmla="*/ 248 w 1990"/>
                  <a:gd name="T115" fmla="*/ 610 h 1158"/>
                  <a:gd name="T116" fmla="*/ 400 w 1990"/>
                  <a:gd name="T117" fmla="*/ 674 h 1158"/>
                  <a:gd name="T118" fmla="*/ 140 w 1990"/>
                  <a:gd name="T119" fmla="*/ 676 h 1158"/>
                  <a:gd name="T120" fmla="*/ 174 w 1990"/>
                  <a:gd name="T121" fmla="*/ 444 h 1158"/>
                  <a:gd name="T122" fmla="*/ 914 w 1990"/>
                  <a:gd name="T123" fmla="*/ 364 h 1158"/>
                  <a:gd name="T124" fmla="*/ 744 w 1990"/>
                  <a:gd name="T125" fmla="*/ 458 h 11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90"/>
                  <a:gd name="T190" fmla="*/ 0 h 1158"/>
                  <a:gd name="T191" fmla="*/ 1990 w 1990"/>
                  <a:gd name="T192" fmla="*/ 1158 h 115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90" h="1158">
                    <a:moveTo>
                      <a:pt x="1782" y="112"/>
                    </a:moveTo>
                    <a:lnTo>
                      <a:pt x="1782" y="112"/>
                    </a:lnTo>
                    <a:lnTo>
                      <a:pt x="1800" y="92"/>
                    </a:lnTo>
                    <a:lnTo>
                      <a:pt x="1804" y="86"/>
                    </a:lnTo>
                    <a:lnTo>
                      <a:pt x="1806" y="80"/>
                    </a:lnTo>
                    <a:lnTo>
                      <a:pt x="1772" y="64"/>
                    </a:lnTo>
                    <a:lnTo>
                      <a:pt x="1736" y="50"/>
                    </a:lnTo>
                    <a:lnTo>
                      <a:pt x="1700" y="40"/>
                    </a:lnTo>
                    <a:lnTo>
                      <a:pt x="1664" y="30"/>
                    </a:lnTo>
                    <a:lnTo>
                      <a:pt x="1626" y="24"/>
                    </a:lnTo>
                    <a:lnTo>
                      <a:pt x="1586" y="18"/>
                    </a:lnTo>
                    <a:lnTo>
                      <a:pt x="1548" y="16"/>
                    </a:lnTo>
                    <a:lnTo>
                      <a:pt x="1506" y="14"/>
                    </a:lnTo>
                    <a:lnTo>
                      <a:pt x="1468" y="16"/>
                    </a:lnTo>
                    <a:lnTo>
                      <a:pt x="1456" y="18"/>
                    </a:lnTo>
                    <a:lnTo>
                      <a:pt x="1432" y="16"/>
                    </a:lnTo>
                    <a:lnTo>
                      <a:pt x="1406" y="16"/>
                    </a:lnTo>
                    <a:lnTo>
                      <a:pt x="1382" y="18"/>
                    </a:lnTo>
                    <a:lnTo>
                      <a:pt x="1356" y="20"/>
                    </a:lnTo>
                    <a:lnTo>
                      <a:pt x="1302" y="30"/>
                    </a:lnTo>
                    <a:lnTo>
                      <a:pt x="1248" y="44"/>
                    </a:lnTo>
                    <a:lnTo>
                      <a:pt x="1190" y="64"/>
                    </a:lnTo>
                    <a:lnTo>
                      <a:pt x="1132" y="88"/>
                    </a:lnTo>
                    <a:lnTo>
                      <a:pt x="1070" y="118"/>
                    </a:lnTo>
                    <a:lnTo>
                      <a:pt x="1008" y="152"/>
                    </a:lnTo>
                    <a:lnTo>
                      <a:pt x="960" y="180"/>
                    </a:lnTo>
                    <a:lnTo>
                      <a:pt x="916" y="208"/>
                    </a:lnTo>
                    <a:lnTo>
                      <a:pt x="876" y="236"/>
                    </a:lnTo>
                    <a:lnTo>
                      <a:pt x="840" y="266"/>
                    </a:lnTo>
                    <a:lnTo>
                      <a:pt x="814" y="290"/>
                    </a:lnTo>
                    <a:lnTo>
                      <a:pt x="794" y="312"/>
                    </a:lnTo>
                    <a:lnTo>
                      <a:pt x="790" y="298"/>
                    </a:lnTo>
                    <a:lnTo>
                      <a:pt x="786" y="284"/>
                    </a:lnTo>
                    <a:lnTo>
                      <a:pt x="768" y="246"/>
                    </a:lnTo>
                    <a:lnTo>
                      <a:pt x="750" y="218"/>
                    </a:lnTo>
                    <a:lnTo>
                      <a:pt x="730" y="190"/>
                    </a:lnTo>
                    <a:lnTo>
                      <a:pt x="708" y="164"/>
                    </a:lnTo>
                    <a:lnTo>
                      <a:pt x="684" y="138"/>
                    </a:lnTo>
                    <a:lnTo>
                      <a:pt x="646" y="106"/>
                    </a:lnTo>
                    <a:lnTo>
                      <a:pt x="608" y="78"/>
                    </a:lnTo>
                    <a:lnTo>
                      <a:pt x="566" y="54"/>
                    </a:lnTo>
                    <a:lnTo>
                      <a:pt x="524" y="34"/>
                    </a:lnTo>
                    <a:lnTo>
                      <a:pt x="478" y="20"/>
                    </a:lnTo>
                    <a:lnTo>
                      <a:pt x="432" y="8"/>
                    </a:lnTo>
                    <a:lnTo>
                      <a:pt x="384" y="2"/>
                    </a:lnTo>
                    <a:lnTo>
                      <a:pt x="332" y="0"/>
                    </a:lnTo>
                    <a:lnTo>
                      <a:pt x="302" y="0"/>
                    </a:lnTo>
                    <a:lnTo>
                      <a:pt x="276" y="4"/>
                    </a:lnTo>
                    <a:lnTo>
                      <a:pt x="250" y="10"/>
                    </a:lnTo>
                    <a:lnTo>
                      <a:pt x="228" y="18"/>
                    </a:lnTo>
                    <a:lnTo>
                      <a:pt x="214" y="24"/>
                    </a:lnTo>
                    <a:lnTo>
                      <a:pt x="206" y="30"/>
                    </a:lnTo>
                    <a:lnTo>
                      <a:pt x="200" y="36"/>
                    </a:lnTo>
                    <a:lnTo>
                      <a:pt x="198" y="42"/>
                    </a:lnTo>
                    <a:lnTo>
                      <a:pt x="200" y="52"/>
                    </a:lnTo>
                    <a:lnTo>
                      <a:pt x="202" y="62"/>
                    </a:lnTo>
                    <a:lnTo>
                      <a:pt x="184" y="66"/>
                    </a:lnTo>
                    <a:lnTo>
                      <a:pt x="166" y="74"/>
                    </a:lnTo>
                    <a:lnTo>
                      <a:pt x="150" y="84"/>
                    </a:lnTo>
                    <a:lnTo>
                      <a:pt x="134" y="96"/>
                    </a:lnTo>
                    <a:lnTo>
                      <a:pt x="134" y="98"/>
                    </a:lnTo>
                    <a:lnTo>
                      <a:pt x="134" y="110"/>
                    </a:lnTo>
                    <a:lnTo>
                      <a:pt x="130" y="124"/>
                    </a:lnTo>
                    <a:lnTo>
                      <a:pt x="124" y="140"/>
                    </a:lnTo>
                    <a:lnTo>
                      <a:pt x="116" y="158"/>
                    </a:lnTo>
                    <a:lnTo>
                      <a:pt x="114" y="164"/>
                    </a:lnTo>
                    <a:lnTo>
                      <a:pt x="106" y="182"/>
                    </a:lnTo>
                    <a:lnTo>
                      <a:pt x="96" y="196"/>
                    </a:lnTo>
                    <a:lnTo>
                      <a:pt x="84" y="206"/>
                    </a:lnTo>
                    <a:lnTo>
                      <a:pt x="70" y="212"/>
                    </a:lnTo>
                    <a:lnTo>
                      <a:pt x="70" y="216"/>
                    </a:lnTo>
                    <a:lnTo>
                      <a:pt x="56" y="226"/>
                    </a:lnTo>
                    <a:lnTo>
                      <a:pt x="44" y="234"/>
                    </a:lnTo>
                    <a:lnTo>
                      <a:pt x="38" y="242"/>
                    </a:lnTo>
                    <a:lnTo>
                      <a:pt x="36" y="250"/>
                    </a:lnTo>
                    <a:lnTo>
                      <a:pt x="90" y="366"/>
                    </a:lnTo>
                    <a:lnTo>
                      <a:pt x="80" y="370"/>
                    </a:lnTo>
                    <a:lnTo>
                      <a:pt x="72" y="374"/>
                    </a:lnTo>
                    <a:lnTo>
                      <a:pt x="62" y="380"/>
                    </a:lnTo>
                    <a:lnTo>
                      <a:pt x="54" y="386"/>
                    </a:lnTo>
                    <a:lnTo>
                      <a:pt x="46" y="396"/>
                    </a:lnTo>
                    <a:lnTo>
                      <a:pt x="38" y="406"/>
                    </a:lnTo>
                    <a:lnTo>
                      <a:pt x="24" y="430"/>
                    </a:lnTo>
                    <a:lnTo>
                      <a:pt x="14" y="454"/>
                    </a:lnTo>
                    <a:lnTo>
                      <a:pt x="6" y="476"/>
                    </a:lnTo>
                    <a:lnTo>
                      <a:pt x="2" y="494"/>
                    </a:lnTo>
                    <a:lnTo>
                      <a:pt x="0" y="510"/>
                    </a:lnTo>
                    <a:lnTo>
                      <a:pt x="2" y="536"/>
                    </a:lnTo>
                    <a:lnTo>
                      <a:pt x="8" y="562"/>
                    </a:lnTo>
                    <a:lnTo>
                      <a:pt x="20" y="590"/>
                    </a:lnTo>
                    <a:lnTo>
                      <a:pt x="36" y="620"/>
                    </a:lnTo>
                    <a:lnTo>
                      <a:pt x="50" y="644"/>
                    </a:lnTo>
                    <a:lnTo>
                      <a:pt x="66" y="664"/>
                    </a:lnTo>
                    <a:lnTo>
                      <a:pt x="84" y="680"/>
                    </a:lnTo>
                    <a:lnTo>
                      <a:pt x="102" y="694"/>
                    </a:lnTo>
                    <a:lnTo>
                      <a:pt x="124" y="704"/>
                    </a:lnTo>
                    <a:lnTo>
                      <a:pt x="146" y="712"/>
                    </a:lnTo>
                    <a:lnTo>
                      <a:pt x="170" y="718"/>
                    </a:lnTo>
                    <a:lnTo>
                      <a:pt x="196" y="718"/>
                    </a:lnTo>
                    <a:lnTo>
                      <a:pt x="204" y="718"/>
                    </a:lnTo>
                    <a:lnTo>
                      <a:pt x="224" y="722"/>
                    </a:lnTo>
                    <a:lnTo>
                      <a:pt x="246" y="726"/>
                    </a:lnTo>
                    <a:lnTo>
                      <a:pt x="274" y="812"/>
                    </a:lnTo>
                    <a:lnTo>
                      <a:pt x="308" y="930"/>
                    </a:lnTo>
                    <a:lnTo>
                      <a:pt x="346" y="1054"/>
                    </a:lnTo>
                    <a:lnTo>
                      <a:pt x="356" y="1086"/>
                    </a:lnTo>
                    <a:lnTo>
                      <a:pt x="360" y="1094"/>
                    </a:lnTo>
                    <a:lnTo>
                      <a:pt x="362" y="1096"/>
                    </a:lnTo>
                    <a:lnTo>
                      <a:pt x="368" y="1094"/>
                    </a:lnTo>
                    <a:lnTo>
                      <a:pt x="372" y="1092"/>
                    </a:lnTo>
                    <a:lnTo>
                      <a:pt x="378" y="1088"/>
                    </a:lnTo>
                    <a:lnTo>
                      <a:pt x="382" y="1082"/>
                    </a:lnTo>
                    <a:lnTo>
                      <a:pt x="394" y="1062"/>
                    </a:lnTo>
                    <a:lnTo>
                      <a:pt x="404" y="1050"/>
                    </a:lnTo>
                    <a:lnTo>
                      <a:pt x="418" y="1040"/>
                    </a:lnTo>
                    <a:lnTo>
                      <a:pt x="434" y="1032"/>
                    </a:lnTo>
                    <a:lnTo>
                      <a:pt x="454" y="1024"/>
                    </a:lnTo>
                    <a:lnTo>
                      <a:pt x="478" y="1018"/>
                    </a:lnTo>
                    <a:lnTo>
                      <a:pt x="504" y="1012"/>
                    </a:lnTo>
                    <a:lnTo>
                      <a:pt x="534" y="1008"/>
                    </a:lnTo>
                    <a:lnTo>
                      <a:pt x="566" y="1006"/>
                    </a:lnTo>
                    <a:lnTo>
                      <a:pt x="602" y="1006"/>
                    </a:lnTo>
                    <a:lnTo>
                      <a:pt x="610" y="1008"/>
                    </a:lnTo>
                    <a:lnTo>
                      <a:pt x="618" y="1010"/>
                    </a:lnTo>
                    <a:lnTo>
                      <a:pt x="626" y="1016"/>
                    </a:lnTo>
                    <a:lnTo>
                      <a:pt x="636" y="1024"/>
                    </a:lnTo>
                    <a:lnTo>
                      <a:pt x="660" y="1046"/>
                    </a:lnTo>
                    <a:lnTo>
                      <a:pt x="688" y="1076"/>
                    </a:lnTo>
                    <a:lnTo>
                      <a:pt x="744" y="1140"/>
                    </a:lnTo>
                    <a:lnTo>
                      <a:pt x="746" y="1144"/>
                    </a:lnTo>
                    <a:lnTo>
                      <a:pt x="750" y="1150"/>
                    </a:lnTo>
                    <a:lnTo>
                      <a:pt x="760" y="1152"/>
                    </a:lnTo>
                    <a:lnTo>
                      <a:pt x="782" y="1154"/>
                    </a:lnTo>
                    <a:lnTo>
                      <a:pt x="860" y="1154"/>
                    </a:lnTo>
                    <a:lnTo>
                      <a:pt x="924" y="1156"/>
                    </a:lnTo>
                    <a:lnTo>
                      <a:pt x="982" y="1158"/>
                    </a:lnTo>
                    <a:lnTo>
                      <a:pt x="986" y="1158"/>
                    </a:lnTo>
                    <a:lnTo>
                      <a:pt x="990" y="1154"/>
                    </a:lnTo>
                    <a:lnTo>
                      <a:pt x="992" y="1150"/>
                    </a:lnTo>
                    <a:lnTo>
                      <a:pt x="994" y="1142"/>
                    </a:lnTo>
                    <a:lnTo>
                      <a:pt x="998" y="1140"/>
                    </a:lnTo>
                    <a:lnTo>
                      <a:pt x="1002" y="1136"/>
                    </a:lnTo>
                    <a:lnTo>
                      <a:pt x="1014" y="1120"/>
                    </a:lnTo>
                    <a:lnTo>
                      <a:pt x="1034" y="1092"/>
                    </a:lnTo>
                    <a:lnTo>
                      <a:pt x="1052" y="1072"/>
                    </a:lnTo>
                    <a:lnTo>
                      <a:pt x="1072" y="1054"/>
                    </a:lnTo>
                    <a:lnTo>
                      <a:pt x="1094" y="1040"/>
                    </a:lnTo>
                    <a:lnTo>
                      <a:pt x="1116" y="1028"/>
                    </a:lnTo>
                    <a:lnTo>
                      <a:pt x="1142" y="1018"/>
                    </a:lnTo>
                    <a:lnTo>
                      <a:pt x="1170" y="1010"/>
                    </a:lnTo>
                    <a:lnTo>
                      <a:pt x="1198" y="1004"/>
                    </a:lnTo>
                    <a:lnTo>
                      <a:pt x="1230" y="1002"/>
                    </a:lnTo>
                    <a:lnTo>
                      <a:pt x="1264" y="1000"/>
                    </a:lnTo>
                    <a:lnTo>
                      <a:pt x="1296" y="1002"/>
                    </a:lnTo>
                    <a:lnTo>
                      <a:pt x="1324" y="1002"/>
                    </a:lnTo>
                    <a:lnTo>
                      <a:pt x="1350" y="1006"/>
                    </a:lnTo>
                    <a:lnTo>
                      <a:pt x="1374" y="1010"/>
                    </a:lnTo>
                    <a:lnTo>
                      <a:pt x="1394" y="1016"/>
                    </a:lnTo>
                    <a:lnTo>
                      <a:pt x="1412" y="1024"/>
                    </a:lnTo>
                    <a:lnTo>
                      <a:pt x="1428" y="1032"/>
                    </a:lnTo>
                    <a:lnTo>
                      <a:pt x="1440" y="1042"/>
                    </a:lnTo>
                    <a:lnTo>
                      <a:pt x="1452" y="1054"/>
                    </a:lnTo>
                    <a:lnTo>
                      <a:pt x="1466" y="1070"/>
                    </a:lnTo>
                    <a:lnTo>
                      <a:pt x="1472" y="1074"/>
                    </a:lnTo>
                    <a:lnTo>
                      <a:pt x="1480" y="1078"/>
                    </a:lnTo>
                    <a:lnTo>
                      <a:pt x="1488" y="1082"/>
                    </a:lnTo>
                    <a:lnTo>
                      <a:pt x="1496" y="1082"/>
                    </a:lnTo>
                    <a:lnTo>
                      <a:pt x="1504" y="1080"/>
                    </a:lnTo>
                    <a:lnTo>
                      <a:pt x="1512" y="1072"/>
                    </a:lnTo>
                    <a:lnTo>
                      <a:pt x="1520" y="1058"/>
                    </a:lnTo>
                    <a:lnTo>
                      <a:pt x="1530" y="1040"/>
                    </a:lnTo>
                    <a:lnTo>
                      <a:pt x="1540" y="1018"/>
                    </a:lnTo>
                    <a:lnTo>
                      <a:pt x="1552" y="988"/>
                    </a:lnTo>
                    <a:lnTo>
                      <a:pt x="1578" y="916"/>
                    </a:lnTo>
                    <a:lnTo>
                      <a:pt x="1634" y="736"/>
                    </a:lnTo>
                    <a:lnTo>
                      <a:pt x="1658" y="720"/>
                    </a:lnTo>
                    <a:lnTo>
                      <a:pt x="1686" y="698"/>
                    </a:lnTo>
                    <a:lnTo>
                      <a:pt x="1692" y="712"/>
                    </a:lnTo>
                    <a:lnTo>
                      <a:pt x="1700" y="724"/>
                    </a:lnTo>
                    <a:lnTo>
                      <a:pt x="1708" y="734"/>
                    </a:lnTo>
                    <a:lnTo>
                      <a:pt x="1718" y="742"/>
                    </a:lnTo>
                    <a:lnTo>
                      <a:pt x="1728" y="750"/>
                    </a:lnTo>
                    <a:lnTo>
                      <a:pt x="1738" y="756"/>
                    </a:lnTo>
                    <a:lnTo>
                      <a:pt x="1750" y="760"/>
                    </a:lnTo>
                    <a:lnTo>
                      <a:pt x="1762" y="764"/>
                    </a:lnTo>
                    <a:lnTo>
                      <a:pt x="1776" y="766"/>
                    </a:lnTo>
                    <a:lnTo>
                      <a:pt x="1790" y="766"/>
                    </a:lnTo>
                    <a:lnTo>
                      <a:pt x="1798" y="766"/>
                    </a:lnTo>
                    <a:lnTo>
                      <a:pt x="1806" y="764"/>
                    </a:lnTo>
                    <a:lnTo>
                      <a:pt x="1822" y="756"/>
                    </a:lnTo>
                    <a:lnTo>
                      <a:pt x="1838" y="742"/>
                    </a:lnTo>
                    <a:lnTo>
                      <a:pt x="1854" y="722"/>
                    </a:lnTo>
                    <a:lnTo>
                      <a:pt x="1872" y="698"/>
                    </a:lnTo>
                    <a:lnTo>
                      <a:pt x="1888" y="668"/>
                    </a:lnTo>
                    <a:lnTo>
                      <a:pt x="1906" y="634"/>
                    </a:lnTo>
                    <a:lnTo>
                      <a:pt x="1924" y="594"/>
                    </a:lnTo>
                    <a:lnTo>
                      <a:pt x="1940" y="554"/>
                    </a:lnTo>
                    <a:lnTo>
                      <a:pt x="1952" y="516"/>
                    </a:lnTo>
                    <a:lnTo>
                      <a:pt x="1964" y="480"/>
                    </a:lnTo>
                    <a:lnTo>
                      <a:pt x="1974" y="446"/>
                    </a:lnTo>
                    <a:lnTo>
                      <a:pt x="1980" y="416"/>
                    </a:lnTo>
                    <a:lnTo>
                      <a:pt x="1986" y="386"/>
                    </a:lnTo>
                    <a:lnTo>
                      <a:pt x="1990" y="358"/>
                    </a:lnTo>
                    <a:lnTo>
                      <a:pt x="1990" y="332"/>
                    </a:lnTo>
                    <a:lnTo>
                      <a:pt x="1990" y="308"/>
                    </a:lnTo>
                    <a:lnTo>
                      <a:pt x="1988" y="284"/>
                    </a:lnTo>
                    <a:lnTo>
                      <a:pt x="1984" y="274"/>
                    </a:lnTo>
                    <a:lnTo>
                      <a:pt x="1980" y="264"/>
                    </a:lnTo>
                    <a:lnTo>
                      <a:pt x="1976" y="256"/>
                    </a:lnTo>
                    <a:lnTo>
                      <a:pt x="1970" y="250"/>
                    </a:lnTo>
                    <a:lnTo>
                      <a:pt x="1964" y="244"/>
                    </a:lnTo>
                    <a:lnTo>
                      <a:pt x="1956" y="240"/>
                    </a:lnTo>
                    <a:lnTo>
                      <a:pt x="1948" y="238"/>
                    </a:lnTo>
                    <a:lnTo>
                      <a:pt x="1938" y="238"/>
                    </a:lnTo>
                    <a:lnTo>
                      <a:pt x="1916" y="240"/>
                    </a:lnTo>
                    <a:lnTo>
                      <a:pt x="1892" y="246"/>
                    </a:lnTo>
                    <a:lnTo>
                      <a:pt x="1866" y="258"/>
                    </a:lnTo>
                    <a:lnTo>
                      <a:pt x="1838" y="274"/>
                    </a:lnTo>
                    <a:lnTo>
                      <a:pt x="1812" y="288"/>
                    </a:lnTo>
                    <a:lnTo>
                      <a:pt x="1828" y="252"/>
                    </a:lnTo>
                    <a:lnTo>
                      <a:pt x="1832" y="234"/>
                    </a:lnTo>
                    <a:lnTo>
                      <a:pt x="1832" y="230"/>
                    </a:lnTo>
                    <a:lnTo>
                      <a:pt x="1826" y="226"/>
                    </a:lnTo>
                    <a:lnTo>
                      <a:pt x="1806" y="212"/>
                    </a:lnTo>
                    <a:lnTo>
                      <a:pt x="1770" y="192"/>
                    </a:lnTo>
                    <a:lnTo>
                      <a:pt x="1772" y="186"/>
                    </a:lnTo>
                    <a:lnTo>
                      <a:pt x="1760" y="162"/>
                    </a:lnTo>
                    <a:lnTo>
                      <a:pt x="1756" y="150"/>
                    </a:lnTo>
                    <a:lnTo>
                      <a:pt x="1758" y="142"/>
                    </a:lnTo>
                    <a:lnTo>
                      <a:pt x="1764" y="132"/>
                    </a:lnTo>
                    <a:lnTo>
                      <a:pt x="1770" y="122"/>
                    </a:lnTo>
                    <a:lnTo>
                      <a:pt x="1782" y="112"/>
                    </a:lnTo>
                    <a:close/>
                    <a:moveTo>
                      <a:pt x="1728" y="148"/>
                    </a:moveTo>
                    <a:lnTo>
                      <a:pt x="1728" y="148"/>
                    </a:lnTo>
                    <a:lnTo>
                      <a:pt x="1732" y="176"/>
                    </a:lnTo>
                    <a:lnTo>
                      <a:pt x="1686" y="162"/>
                    </a:lnTo>
                    <a:lnTo>
                      <a:pt x="1640" y="152"/>
                    </a:lnTo>
                    <a:lnTo>
                      <a:pt x="1594" y="142"/>
                    </a:lnTo>
                    <a:lnTo>
                      <a:pt x="1548" y="136"/>
                    </a:lnTo>
                    <a:lnTo>
                      <a:pt x="1500" y="134"/>
                    </a:lnTo>
                    <a:lnTo>
                      <a:pt x="1454" y="132"/>
                    </a:lnTo>
                    <a:lnTo>
                      <a:pt x="1406" y="134"/>
                    </a:lnTo>
                    <a:lnTo>
                      <a:pt x="1358" y="138"/>
                    </a:lnTo>
                    <a:lnTo>
                      <a:pt x="1304" y="146"/>
                    </a:lnTo>
                    <a:lnTo>
                      <a:pt x="1252" y="156"/>
                    </a:lnTo>
                    <a:lnTo>
                      <a:pt x="1200" y="170"/>
                    </a:lnTo>
                    <a:lnTo>
                      <a:pt x="1150" y="188"/>
                    </a:lnTo>
                    <a:lnTo>
                      <a:pt x="1102" y="208"/>
                    </a:lnTo>
                    <a:lnTo>
                      <a:pt x="1054" y="232"/>
                    </a:lnTo>
                    <a:lnTo>
                      <a:pt x="1008" y="260"/>
                    </a:lnTo>
                    <a:lnTo>
                      <a:pt x="964" y="290"/>
                    </a:lnTo>
                    <a:lnTo>
                      <a:pt x="946" y="306"/>
                    </a:lnTo>
                    <a:lnTo>
                      <a:pt x="932" y="318"/>
                    </a:lnTo>
                    <a:lnTo>
                      <a:pt x="922" y="328"/>
                    </a:lnTo>
                    <a:lnTo>
                      <a:pt x="916" y="338"/>
                    </a:lnTo>
                    <a:lnTo>
                      <a:pt x="862" y="340"/>
                    </a:lnTo>
                    <a:lnTo>
                      <a:pt x="802" y="348"/>
                    </a:lnTo>
                    <a:lnTo>
                      <a:pt x="802" y="346"/>
                    </a:lnTo>
                    <a:lnTo>
                      <a:pt x="842" y="310"/>
                    </a:lnTo>
                    <a:lnTo>
                      <a:pt x="880" y="276"/>
                    </a:lnTo>
                    <a:lnTo>
                      <a:pt x="918" y="244"/>
                    </a:lnTo>
                    <a:lnTo>
                      <a:pt x="956" y="216"/>
                    </a:lnTo>
                    <a:lnTo>
                      <a:pt x="994" y="190"/>
                    </a:lnTo>
                    <a:lnTo>
                      <a:pt x="1032" y="166"/>
                    </a:lnTo>
                    <a:lnTo>
                      <a:pt x="1068" y="146"/>
                    </a:lnTo>
                    <a:lnTo>
                      <a:pt x="1104" y="128"/>
                    </a:lnTo>
                    <a:lnTo>
                      <a:pt x="1148" y="108"/>
                    </a:lnTo>
                    <a:lnTo>
                      <a:pt x="1194" y="92"/>
                    </a:lnTo>
                    <a:lnTo>
                      <a:pt x="1242" y="78"/>
                    </a:lnTo>
                    <a:lnTo>
                      <a:pt x="1290" y="68"/>
                    </a:lnTo>
                    <a:lnTo>
                      <a:pt x="1342" y="58"/>
                    </a:lnTo>
                    <a:lnTo>
                      <a:pt x="1394" y="52"/>
                    </a:lnTo>
                    <a:lnTo>
                      <a:pt x="1450" y="48"/>
                    </a:lnTo>
                    <a:lnTo>
                      <a:pt x="1506" y="48"/>
                    </a:lnTo>
                    <a:lnTo>
                      <a:pt x="1566" y="50"/>
                    </a:lnTo>
                    <a:lnTo>
                      <a:pt x="1628" y="58"/>
                    </a:lnTo>
                    <a:lnTo>
                      <a:pt x="1692" y="70"/>
                    </a:lnTo>
                    <a:lnTo>
                      <a:pt x="1760" y="86"/>
                    </a:lnTo>
                    <a:lnTo>
                      <a:pt x="1760" y="88"/>
                    </a:lnTo>
                    <a:lnTo>
                      <a:pt x="1746" y="104"/>
                    </a:lnTo>
                    <a:lnTo>
                      <a:pt x="1736" y="118"/>
                    </a:lnTo>
                    <a:lnTo>
                      <a:pt x="1730" y="134"/>
                    </a:lnTo>
                    <a:lnTo>
                      <a:pt x="1728" y="148"/>
                    </a:lnTo>
                    <a:close/>
                    <a:moveTo>
                      <a:pt x="1964" y="294"/>
                    </a:moveTo>
                    <a:lnTo>
                      <a:pt x="1964" y="294"/>
                    </a:lnTo>
                    <a:lnTo>
                      <a:pt x="1964" y="334"/>
                    </a:lnTo>
                    <a:lnTo>
                      <a:pt x="1956" y="398"/>
                    </a:lnTo>
                    <a:lnTo>
                      <a:pt x="1940" y="472"/>
                    </a:lnTo>
                    <a:lnTo>
                      <a:pt x="1924" y="538"/>
                    </a:lnTo>
                    <a:lnTo>
                      <a:pt x="1908" y="586"/>
                    </a:lnTo>
                    <a:lnTo>
                      <a:pt x="1892" y="628"/>
                    </a:lnTo>
                    <a:lnTo>
                      <a:pt x="1876" y="662"/>
                    </a:lnTo>
                    <a:lnTo>
                      <a:pt x="1858" y="690"/>
                    </a:lnTo>
                    <a:lnTo>
                      <a:pt x="1848" y="702"/>
                    </a:lnTo>
                    <a:lnTo>
                      <a:pt x="1838" y="712"/>
                    </a:lnTo>
                    <a:lnTo>
                      <a:pt x="1828" y="722"/>
                    </a:lnTo>
                    <a:lnTo>
                      <a:pt x="1818" y="728"/>
                    </a:lnTo>
                    <a:lnTo>
                      <a:pt x="1808" y="734"/>
                    </a:lnTo>
                    <a:lnTo>
                      <a:pt x="1796" y="738"/>
                    </a:lnTo>
                    <a:lnTo>
                      <a:pt x="1786" y="740"/>
                    </a:lnTo>
                    <a:lnTo>
                      <a:pt x="1774" y="742"/>
                    </a:lnTo>
                    <a:lnTo>
                      <a:pt x="1760" y="738"/>
                    </a:lnTo>
                    <a:lnTo>
                      <a:pt x="1746" y="732"/>
                    </a:lnTo>
                    <a:lnTo>
                      <a:pt x="1732" y="720"/>
                    </a:lnTo>
                    <a:lnTo>
                      <a:pt x="1720" y="704"/>
                    </a:lnTo>
                    <a:lnTo>
                      <a:pt x="1718" y="700"/>
                    </a:lnTo>
                    <a:lnTo>
                      <a:pt x="1714" y="698"/>
                    </a:lnTo>
                    <a:lnTo>
                      <a:pt x="1728" y="698"/>
                    </a:lnTo>
                    <a:lnTo>
                      <a:pt x="1744" y="698"/>
                    </a:lnTo>
                    <a:lnTo>
                      <a:pt x="1752" y="698"/>
                    </a:lnTo>
                    <a:lnTo>
                      <a:pt x="1760" y="696"/>
                    </a:lnTo>
                    <a:lnTo>
                      <a:pt x="1770" y="692"/>
                    </a:lnTo>
                    <a:lnTo>
                      <a:pt x="1778" y="686"/>
                    </a:lnTo>
                    <a:lnTo>
                      <a:pt x="1786" y="680"/>
                    </a:lnTo>
                    <a:lnTo>
                      <a:pt x="1794" y="672"/>
                    </a:lnTo>
                    <a:lnTo>
                      <a:pt x="1808" y="652"/>
                    </a:lnTo>
                    <a:lnTo>
                      <a:pt x="1822" y="624"/>
                    </a:lnTo>
                    <a:lnTo>
                      <a:pt x="1834" y="592"/>
                    </a:lnTo>
                    <a:lnTo>
                      <a:pt x="1846" y="552"/>
                    </a:lnTo>
                    <a:lnTo>
                      <a:pt x="1856" y="508"/>
                    </a:lnTo>
                    <a:lnTo>
                      <a:pt x="1856" y="504"/>
                    </a:lnTo>
                    <a:lnTo>
                      <a:pt x="1856" y="500"/>
                    </a:lnTo>
                    <a:lnTo>
                      <a:pt x="1864" y="480"/>
                    </a:lnTo>
                    <a:lnTo>
                      <a:pt x="1874" y="446"/>
                    </a:lnTo>
                    <a:lnTo>
                      <a:pt x="1876" y="434"/>
                    </a:lnTo>
                    <a:lnTo>
                      <a:pt x="1878" y="422"/>
                    </a:lnTo>
                    <a:lnTo>
                      <a:pt x="1878" y="406"/>
                    </a:lnTo>
                    <a:lnTo>
                      <a:pt x="1874" y="392"/>
                    </a:lnTo>
                    <a:lnTo>
                      <a:pt x="1868" y="378"/>
                    </a:lnTo>
                    <a:lnTo>
                      <a:pt x="1862" y="366"/>
                    </a:lnTo>
                    <a:lnTo>
                      <a:pt x="1852" y="352"/>
                    </a:lnTo>
                    <a:lnTo>
                      <a:pt x="1842" y="342"/>
                    </a:lnTo>
                    <a:lnTo>
                      <a:pt x="1828" y="332"/>
                    </a:lnTo>
                    <a:lnTo>
                      <a:pt x="1814" y="324"/>
                    </a:lnTo>
                    <a:lnTo>
                      <a:pt x="1838" y="302"/>
                    </a:lnTo>
                    <a:lnTo>
                      <a:pt x="1862" y="286"/>
                    </a:lnTo>
                    <a:lnTo>
                      <a:pt x="1886" y="274"/>
                    </a:lnTo>
                    <a:lnTo>
                      <a:pt x="1910" y="268"/>
                    </a:lnTo>
                    <a:lnTo>
                      <a:pt x="1932" y="266"/>
                    </a:lnTo>
                    <a:lnTo>
                      <a:pt x="1944" y="268"/>
                    </a:lnTo>
                    <a:lnTo>
                      <a:pt x="1954" y="272"/>
                    </a:lnTo>
                    <a:lnTo>
                      <a:pt x="1960" y="282"/>
                    </a:lnTo>
                    <a:lnTo>
                      <a:pt x="1964" y="294"/>
                    </a:lnTo>
                    <a:close/>
                    <a:moveTo>
                      <a:pt x="1836" y="378"/>
                    </a:moveTo>
                    <a:lnTo>
                      <a:pt x="1836" y="378"/>
                    </a:lnTo>
                    <a:lnTo>
                      <a:pt x="1842" y="390"/>
                    </a:lnTo>
                    <a:lnTo>
                      <a:pt x="1848" y="400"/>
                    </a:lnTo>
                    <a:lnTo>
                      <a:pt x="1850" y="410"/>
                    </a:lnTo>
                    <a:lnTo>
                      <a:pt x="1852" y="422"/>
                    </a:lnTo>
                    <a:lnTo>
                      <a:pt x="1850" y="438"/>
                    </a:lnTo>
                    <a:lnTo>
                      <a:pt x="1844" y="458"/>
                    </a:lnTo>
                    <a:lnTo>
                      <a:pt x="1836" y="484"/>
                    </a:lnTo>
                    <a:lnTo>
                      <a:pt x="1824" y="516"/>
                    </a:lnTo>
                    <a:lnTo>
                      <a:pt x="1824" y="520"/>
                    </a:lnTo>
                    <a:lnTo>
                      <a:pt x="1816" y="544"/>
                    </a:lnTo>
                    <a:lnTo>
                      <a:pt x="1804" y="584"/>
                    </a:lnTo>
                    <a:lnTo>
                      <a:pt x="1796" y="606"/>
                    </a:lnTo>
                    <a:lnTo>
                      <a:pt x="1788" y="626"/>
                    </a:lnTo>
                    <a:lnTo>
                      <a:pt x="1778" y="642"/>
                    </a:lnTo>
                    <a:lnTo>
                      <a:pt x="1770" y="654"/>
                    </a:lnTo>
                    <a:lnTo>
                      <a:pt x="1760" y="664"/>
                    </a:lnTo>
                    <a:lnTo>
                      <a:pt x="1752" y="672"/>
                    </a:lnTo>
                    <a:lnTo>
                      <a:pt x="1742" y="676"/>
                    </a:lnTo>
                    <a:lnTo>
                      <a:pt x="1732" y="678"/>
                    </a:lnTo>
                    <a:lnTo>
                      <a:pt x="1714" y="672"/>
                    </a:lnTo>
                    <a:lnTo>
                      <a:pt x="1740" y="648"/>
                    </a:lnTo>
                    <a:lnTo>
                      <a:pt x="1746" y="640"/>
                    </a:lnTo>
                    <a:lnTo>
                      <a:pt x="1748" y="634"/>
                    </a:lnTo>
                    <a:lnTo>
                      <a:pt x="1746" y="622"/>
                    </a:lnTo>
                    <a:lnTo>
                      <a:pt x="1732" y="620"/>
                    </a:lnTo>
                    <a:lnTo>
                      <a:pt x="1728" y="624"/>
                    </a:lnTo>
                    <a:lnTo>
                      <a:pt x="1718" y="632"/>
                    </a:lnTo>
                    <a:lnTo>
                      <a:pt x="1682" y="670"/>
                    </a:lnTo>
                    <a:lnTo>
                      <a:pt x="1680" y="670"/>
                    </a:lnTo>
                    <a:lnTo>
                      <a:pt x="1680" y="672"/>
                    </a:lnTo>
                    <a:lnTo>
                      <a:pt x="1662" y="690"/>
                    </a:lnTo>
                    <a:lnTo>
                      <a:pt x="1646" y="702"/>
                    </a:lnTo>
                    <a:lnTo>
                      <a:pt x="1634" y="712"/>
                    </a:lnTo>
                    <a:lnTo>
                      <a:pt x="1622" y="718"/>
                    </a:lnTo>
                    <a:lnTo>
                      <a:pt x="1612" y="722"/>
                    </a:lnTo>
                    <a:lnTo>
                      <a:pt x="1600" y="724"/>
                    </a:lnTo>
                    <a:lnTo>
                      <a:pt x="1596" y="724"/>
                    </a:lnTo>
                    <a:lnTo>
                      <a:pt x="1592" y="724"/>
                    </a:lnTo>
                    <a:lnTo>
                      <a:pt x="1590" y="722"/>
                    </a:lnTo>
                    <a:lnTo>
                      <a:pt x="1588" y="718"/>
                    </a:lnTo>
                    <a:lnTo>
                      <a:pt x="1586" y="712"/>
                    </a:lnTo>
                    <a:lnTo>
                      <a:pt x="1588" y="704"/>
                    </a:lnTo>
                    <a:lnTo>
                      <a:pt x="1596" y="690"/>
                    </a:lnTo>
                    <a:lnTo>
                      <a:pt x="1610" y="674"/>
                    </a:lnTo>
                    <a:lnTo>
                      <a:pt x="1628" y="652"/>
                    </a:lnTo>
                    <a:lnTo>
                      <a:pt x="1644" y="632"/>
                    </a:lnTo>
                    <a:lnTo>
                      <a:pt x="1664" y="610"/>
                    </a:lnTo>
                    <a:lnTo>
                      <a:pt x="1690" y="582"/>
                    </a:lnTo>
                    <a:lnTo>
                      <a:pt x="1742" y="530"/>
                    </a:lnTo>
                    <a:lnTo>
                      <a:pt x="1740" y="520"/>
                    </a:lnTo>
                    <a:lnTo>
                      <a:pt x="1728" y="518"/>
                    </a:lnTo>
                    <a:lnTo>
                      <a:pt x="1714" y="522"/>
                    </a:lnTo>
                    <a:lnTo>
                      <a:pt x="1666" y="546"/>
                    </a:lnTo>
                    <a:lnTo>
                      <a:pt x="1650" y="554"/>
                    </a:lnTo>
                    <a:lnTo>
                      <a:pt x="1616" y="570"/>
                    </a:lnTo>
                    <a:lnTo>
                      <a:pt x="1588" y="582"/>
                    </a:lnTo>
                    <a:lnTo>
                      <a:pt x="1568" y="588"/>
                    </a:lnTo>
                    <a:lnTo>
                      <a:pt x="1552" y="590"/>
                    </a:lnTo>
                    <a:lnTo>
                      <a:pt x="1542" y="590"/>
                    </a:lnTo>
                    <a:lnTo>
                      <a:pt x="1538" y="588"/>
                    </a:lnTo>
                    <a:lnTo>
                      <a:pt x="1536" y="584"/>
                    </a:lnTo>
                    <a:lnTo>
                      <a:pt x="1554" y="564"/>
                    </a:lnTo>
                    <a:lnTo>
                      <a:pt x="1578" y="544"/>
                    </a:lnTo>
                    <a:lnTo>
                      <a:pt x="1608" y="524"/>
                    </a:lnTo>
                    <a:lnTo>
                      <a:pt x="1644" y="502"/>
                    </a:lnTo>
                    <a:lnTo>
                      <a:pt x="1688" y="484"/>
                    </a:lnTo>
                    <a:lnTo>
                      <a:pt x="1738" y="466"/>
                    </a:lnTo>
                    <a:lnTo>
                      <a:pt x="1764" y="458"/>
                    </a:lnTo>
                    <a:lnTo>
                      <a:pt x="1782" y="450"/>
                    </a:lnTo>
                    <a:lnTo>
                      <a:pt x="1794" y="442"/>
                    </a:lnTo>
                    <a:lnTo>
                      <a:pt x="1796" y="440"/>
                    </a:lnTo>
                    <a:lnTo>
                      <a:pt x="1796" y="438"/>
                    </a:lnTo>
                    <a:lnTo>
                      <a:pt x="1794" y="430"/>
                    </a:lnTo>
                    <a:lnTo>
                      <a:pt x="1792" y="426"/>
                    </a:lnTo>
                    <a:lnTo>
                      <a:pt x="1776" y="424"/>
                    </a:lnTo>
                    <a:lnTo>
                      <a:pt x="1756" y="426"/>
                    </a:lnTo>
                    <a:lnTo>
                      <a:pt x="1710" y="428"/>
                    </a:lnTo>
                    <a:lnTo>
                      <a:pt x="1620" y="434"/>
                    </a:lnTo>
                    <a:lnTo>
                      <a:pt x="1570" y="434"/>
                    </a:lnTo>
                    <a:lnTo>
                      <a:pt x="1568" y="434"/>
                    </a:lnTo>
                    <a:lnTo>
                      <a:pt x="1566" y="432"/>
                    </a:lnTo>
                    <a:lnTo>
                      <a:pt x="1566" y="428"/>
                    </a:lnTo>
                    <a:lnTo>
                      <a:pt x="1568" y="422"/>
                    </a:lnTo>
                    <a:lnTo>
                      <a:pt x="1570" y="416"/>
                    </a:lnTo>
                    <a:lnTo>
                      <a:pt x="1578" y="404"/>
                    </a:lnTo>
                    <a:lnTo>
                      <a:pt x="1592" y="390"/>
                    </a:lnTo>
                    <a:lnTo>
                      <a:pt x="1612" y="376"/>
                    </a:lnTo>
                    <a:lnTo>
                      <a:pt x="1642" y="362"/>
                    </a:lnTo>
                    <a:lnTo>
                      <a:pt x="1670" y="350"/>
                    </a:lnTo>
                    <a:lnTo>
                      <a:pt x="1702" y="344"/>
                    </a:lnTo>
                    <a:lnTo>
                      <a:pt x="1732" y="342"/>
                    </a:lnTo>
                    <a:lnTo>
                      <a:pt x="1746" y="342"/>
                    </a:lnTo>
                    <a:lnTo>
                      <a:pt x="1768" y="344"/>
                    </a:lnTo>
                    <a:lnTo>
                      <a:pt x="1788" y="350"/>
                    </a:lnTo>
                    <a:lnTo>
                      <a:pt x="1802" y="354"/>
                    </a:lnTo>
                    <a:lnTo>
                      <a:pt x="1814" y="360"/>
                    </a:lnTo>
                    <a:lnTo>
                      <a:pt x="1826" y="370"/>
                    </a:lnTo>
                    <a:lnTo>
                      <a:pt x="1836" y="378"/>
                    </a:lnTo>
                    <a:close/>
                    <a:moveTo>
                      <a:pt x="1790" y="240"/>
                    </a:moveTo>
                    <a:lnTo>
                      <a:pt x="1790" y="240"/>
                    </a:lnTo>
                    <a:lnTo>
                      <a:pt x="1760" y="310"/>
                    </a:lnTo>
                    <a:lnTo>
                      <a:pt x="1736" y="310"/>
                    </a:lnTo>
                    <a:lnTo>
                      <a:pt x="1716" y="310"/>
                    </a:lnTo>
                    <a:lnTo>
                      <a:pt x="1698" y="312"/>
                    </a:lnTo>
                    <a:lnTo>
                      <a:pt x="1678" y="316"/>
                    </a:lnTo>
                    <a:lnTo>
                      <a:pt x="1660" y="320"/>
                    </a:lnTo>
                    <a:lnTo>
                      <a:pt x="1642" y="328"/>
                    </a:lnTo>
                    <a:lnTo>
                      <a:pt x="1624" y="334"/>
                    </a:lnTo>
                    <a:lnTo>
                      <a:pt x="1608" y="344"/>
                    </a:lnTo>
                    <a:lnTo>
                      <a:pt x="1592" y="354"/>
                    </a:lnTo>
                    <a:lnTo>
                      <a:pt x="1566" y="374"/>
                    </a:lnTo>
                    <a:lnTo>
                      <a:pt x="1556" y="384"/>
                    </a:lnTo>
                    <a:lnTo>
                      <a:pt x="1546" y="394"/>
                    </a:lnTo>
                    <a:lnTo>
                      <a:pt x="1540" y="402"/>
                    </a:lnTo>
                    <a:lnTo>
                      <a:pt x="1536" y="412"/>
                    </a:lnTo>
                    <a:lnTo>
                      <a:pt x="1532" y="422"/>
                    </a:lnTo>
                    <a:lnTo>
                      <a:pt x="1532" y="430"/>
                    </a:lnTo>
                    <a:lnTo>
                      <a:pt x="1534" y="438"/>
                    </a:lnTo>
                    <a:lnTo>
                      <a:pt x="1536" y="444"/>
                    </a:lnTo>
                    <a:lnTo>
                      <a:pt x="1542" y="450"/>
                    </a:lnTo>
                    <a:lnTo>
                      <a:pt x="1550" y="456"/>
                    </a:lnTo>
                    <a:lnTo>
                      <a:pt x="1558" y="460"/>
                    </a:lnTo>
                    <a:lnTo>
                      <a:pt x="1570" y="464"/>
                    </a:lnTo>
                    <a:lnTo>
                      <a:pt x="1582" y="466"/>
                    </a:lnTo>
                    <a:lnTo>
                      <a:pt x="1596" y="468"/>
                    </a:lnTo>
                    <a:lnTo>
                      <a:pt x="1630" y="468"/>
                    </a:lnTo>
                    <a:lnTo>
                      <a:pt x="1672" y="464"/>
                    </a:lnTo>
                    <a:lnTo>
                      <a:pt x="1604" y="504"/>
                    </a:lnTo>
                    <a:lnTo>
                      <a:pt x="1576" y="520"/>
                    </a:lnTo>
                    <a:lnTo>
                      <a:pt x="1554" y="536"/>
                    </a:lnTo>
                    <a:lnTo>
                      <a:pt x="1538" y="550"/>
                    </a:lnTo>
                    <a:lnTo>
                      <a:pt x="1526" y="564"/>
                    </a:lnTo>
                    <a:lnTo>
                      <a:pt x="1518" y="576"/>
                    </a:lnTo>
                    <a:lnTo>
                      <a:pt x="1516" y="586"/>
                    </a:lnTo>
                    <a:lnTo>
                      <a:pt x="1518" y="598"/>
                    </a:lnTo>
                    <a:lnTo>
                      <a:pt x="1520" y="602"/>
                    </a:lnTo>
                    <a:lnTo>
                      <a:pt x="1524" y="606"/>
                    </a:lnTo>
                    <a:lnTo>
                      <a:pt x="1530" y="610"/>
                    </a:lnTo>
                    <a:lnTo>
                      <a:pt x="1534" y="612"/>
                    </a:lnTo>
                    <a:lnTo>
                      <a:pt x="1550" y="614"/>
                    </a:lnTo>
                    <a:lnTo>
                      <a:pt x="1572" y="612"/>
                    </a:lnTo>
                    <a:lnTo>
                      <a:pt x="1596" y="606"/>
                    </a:lnTo>
                    <a:lnTo>
                      <a:pt x="1622" y="596"/>
                    </a:lnTo>
                    <a:lnTo>
                      <a:pt x="1646" y="582"/>
                    </a:lnTo>
                    <a:lnTo>
                      <a:pt x="1644" y="586"/>
                    </a:lnTo>
                    <a:lnTo>
                      <a:pt x="1624" y="612"/>
                    </a:lnTo>
                    <a:lnTo>
                      <a:pt x="1592" y="650"/>
                    </a:lnTo>
                    <a:lnTo>
                      <a:pt x="1580" y="670"/>
                    </a:lnTo>
                    <a:lnTo>
                      <a:pt x="1570" y="688"/>
                    </a:lnTo>
                    <a:lnTo>
                      <a:pt x="1564" y="702"/>
                    </a:lnTo>
                    <a:lnTo>
                      <a:pt x="1562" y="714"/>
                    </a:lnTo>
                    <a:lnTo>
                      <a:pt x="1564" y="734"/>
                    </a:lnTo>
                    <a:lnTo>
                      <a:pt x="1568" y="740"/>
                    </a:lnTo>
                    <a:lnTo>
                      <a:pt x="1574" y="744"/>
                    </a:lnTo>
                    <a:lnTo>
                      <a:pt x="1582" y="748"/>
                    </a:lnTo>
                    <a:lnTo>
                      <a:pt x="1592" y="750"/>
                    </a:lnTo>
                    <a:lnTo>
                      <a:pt x="1528" y="918"/>
                    </a:lnTo>
                    <a:lnTo>
                      <a:pt x="1484" y="1030"/>
                    </a:lnTo>
                    <a:lnTo>
                      <a:pt x="1478" y="1020"/>
                    </a:lnTo>
                    <a:lnTo>
                      <a:pt x="1470" y="1010"/>
                    </a:lnTo>
                    <a:lnTo>
                      <a:pt x="1460" y="1002"/>
                    </a:lnTo>
                    <a:lnTo>
                      <a:pt x="1448" y="994"/>
                    </a:lnTo>
                    <a:lnTo>
                      <a:pt x="1434" y="986"/>
                    </a:lnTo>
                    <a:lnTo>
                      <a:pt x="1416" y="980"/>
                    </a:lnTo>
                    <a:lnTo>
                      <a:pt x="1398" y="974"/>
                    </a:lnTo>
                    <a:lnTo>
                      <a:pt x="1376" y="970"/>
                    </a:lnTo>
                    <a:lnTo>
                      <a:pt x="1352" y="966"/>
                    </a:lnTo>
                    <a:lnTo>
                      <a:pt x="1324" y="964"/>
                    </a:lnTo>
                    <a:lnTo>
                      <a:pt x="1264" y="962"/>
                    </a:lnTo>
                    <a:lnTo>
                      <a:pt x="1230" y="964"/>
                    </a:lnTo>
                    <a:lnTo>
                      <a:pt x="1198" y="966"/>
                    </a:lnTo>
                    <a:lnTo>
                      <a:pt x="1168" y="972"/>
                    </a:lnTo>
                    <a:lnTo>
                      <a:pt x="1140" y="980"/>
                    </a:lnTo>
                    <a:lnTo>
                      <a:pt x="1112" y="990"/>
                    </a:lnTo>
                    <a:lnTo>
                      <a:pt x="1086" y="1002"/>
                    </a:lnTo>
                    <a:lnTo>
                      <a:pt x="1060" y="1018"/>
                    </a:lnTo>
                    <a:lnTo>
                      <a:pt x="1038" y="1034"/>
                    </a:lnTo>
                    <a:lnTo>
                      <a:pt x="1012" y="1060"/>
                    </a:lnTo>
                    <a:lnTo>
                      <a:pt x="990" y="1086"/>
                    </a:lnTo>
                    <a:lnTo>
                      <a:pt x="928" y="356"/>
                    </a:lnTo>
                    <a:lnTo>
                      <a:pt x="946" y="346"/>
                    </a:lnTo>
                    <a:lnTo>
                      <a:pt x="970" y="330"/>
                    </a:lnTo>
                    <a:lnTo>
                      <a:pt x="1010" y="298"/>
                    </a:lnTo>
                    <a:lnTo>
                      <a:pt x="1050" y="268"/>
                    </a:lnTo>
                    <a:lnTo>
                      <a:pt x="1094" y="244"/>
                    </a:lnTo>
                    <a:lnTo>
                      <a:pt x="1138" y="220"/>
                    </a:lnTo>
                    <a:lnTo>
                      <a:pt x="1184" y="202"/>
                    </a:lnTo>
                    <a:lnTo>
                      <a:pt x="1230" y="186"/>
                    </a:lnTo>
                    <a:lnTo>
                      <a:pt x="1278" y="174"/>
                    </a:lnTo>
                    <a:lnTo>
                      <a:pt x="1328" y="164"/>
                    </a:lnTo>
                    <a:lnTo>
                      <a:pt x="1380" y="158"/>
                    </a:lnTo>
                    <a:lnTo>
                      <a:pt x="1432" y="154"/>
                    </a:lnTo>
                    <a:lnTo>
                      <a:pt x="1482" y="156"/>
                    </a:lnTo>
                    <a:lnTo>
                      <a:pt x="1532" y="160"/>
                    </a:lnTo>
                    <a:lnTo>
                      <a:pt x="1582" y="166"/>
                    </a:lnTo>
                    <a:lnTo>
                      <a:pt x="1632" y="178"/>
                    </a:lnTo>
                    <a:lnTo>
                      <a:pt x="1680" y="192"/>
                    </a:lnTo>
                    <a:lnTo>
                      <a:pt x="1728" y="210"/>
                    </a:lnTo>
                    <a:lnTo>
                      <a:pt x="1790" y="240"/>
                    </a:lnTo>
                    <a:close/>
                    <a:moveTo>
                      <a:pt x="222" y="60"/>
                    </a:moveTo>
                    <a:lnTo>
                      <a:pt x="222" y="60"/>
                    </a:lnTo>
                    <a:lnTo>
                      <a:pt x="216" y="40"/>
                    </a:lnTo>
                    <a:lnTo>
                      <a:pt x="232" y="36"/>
                    </a:lnTo>
                    <a:lnTo>
                      <a:pt x="266" y="28"/>
                    </a:lnTo>
                    <a:lnTo>
                      <a:pt x="290" y="24"/>
                    </a:lnTo>
                    <a:lnTo>
                      <a:pt x="310" y="22"/>
                    </a:lnTo>
                    <a:lnTo>
                      <a:pt x="342" y="22"/>
                    </a:lnTo>
                    <a:lnTo>
                      <a:pt x="372" y="24"/>
                    </a:lnTo>
                    <a:lnTo>
                      <a:pt x="402" y="28"/>
                    </a:lnTo>
                    <a:lnTo>
                      <a:pt x="430" y="32"/>
                    </a:lnTo>
                    <a:lnTo>
                      <a:pt x="458" y="38"/>
                    </a:lnTo>
                    <a:lnTo>
                      <a:pt x="484" y="44"/>
                    </a:lnTo>
                    <a:lnTo>
                      <a:pt x="510" y="52"/>
                    </a:lnTo>
                    <a:lnTo>
                      <a:pt x="534" y="62"/>
                    </a:lnTo>
                    <a:lnTo>
                      <a:pt x="558" y="72"/>
                    </a:lnTo>
                    <a:lnTo>
                      <a:pt x="580" y="84"/>
                    </a:lnTo>
                    <a:lnTo>
                      <a:pt x="602" y="98"/>
                    </a:lnTo>
                    <a:lnTo>
                      <a:pt x="622" y="112"/>
                    </a:lnTo>
                    <a:lnTo>
                      <a:pt x="640" y="128"/>
                    </a:lnTo>
                    <a:lnTo>
                      <a:pt x="660" y="144"/>
                    </a:lnTo>
                    <a:lnTo>
                      <a:pt x="676" y="162"/>
                    </a:lnTo>
                    <a:lnTo>
                      <a:pt x="692" y="182"/>
                    </a:lnTo>
                    <a:lnTo>
                      <a:pt x="708" y="202"/>
                    </a:lnTo>
                    <a:lnTo>
                      <a:pt x="724" y="226"/>
                    </a:lnTo>
                    <a:lnTo>
                      <a:pt x="740" y="254"/>
                    </a:lnTo>
                    <a:lnTo>
                      <a:pt x="754" y="282"/>
                    </a:lnTo>
                    <a:lnTo>
                      <a:pt x="742" y="268"/>
                    </a:lnTo>
                    <a:lnTo>
                      <a:pt x="696" y="216"/>
                    </a:lnTo>
                    <a:lnTo>
                      <a:pt x="670" y="190"/>
                    </a:lnTo>
                    <a:lnTo>
                      <a:pt x="632" y="160"/>
                    </a:lnTo>
                    <a:lnTo>
                      <a:pt x="590" y="134"/>
                    </a:lnTo>
                    <a:lnTo>
                      <a:pt x="548" y="112"/>
                    </a:lnTo>
                    <a:lnTo>
                      <a:pt x="502" y="94"/>
                    </a:lnTo>
                    <a:lnTo>
                      <a:pt x="454" y="80"/>
                    </a:lnTo>
                    <a:lnTo>
                      <a:pt x="404" y="70"/>
                    </a:lnTo>
                    <a:lnTo>
                      <a:pt x="350" y="64"/>
                    </a:lnTo>
                    <a:lnTo>
                      <a:pt x="296" y="62"/>
                    </a:lnTo>
                    <a:lnTo>
                      <a:pt x="272" y="62"/>
                    </a:lnTo>
                    <a:lnTo>
                      <a:pt x="264" y="64"/>
                    </a:lnTo>
                    <a:lnTo>
                      <a:pt x="242" y="62"/>
                    </a:lnTo>
                    <a:lnTo>
                      <a:pt x="222" y="60"/>
                    </a:lnTo>
                    <a:close/>
                    <a:moveTo>
                      <a:pt x="146" y="164"/>
                    </a:moveTo>
                    <a:lnTo>
                      <a:pt x="146" y="164"/>
                    </a:lnTo>
                    <a:lnTo>
                      <a:pt x="158" y="126"/>
                    </a:lnTo>
                    <a:lnTo>
                      <a:pt x="162" y="108"/>
                    </a:lnTo>
                    <a:lnTo>
                      <a:pt x="162" y="106"/>
                    </a:lnTo>
                    <a:lnTo>
                      <a:pt x="190" y="96"/>
                    </a:lnTo>
                    <a:lnTo>
                      <a:pt x="220" y="90"/>
                    </a:lnTo>
                    <a:lnTo>
                      <a:pt x="256" y="88"/>
                    </a:lnTo>
                    <a:lnTo>
                      <a:pt x="296" y="86"/>
                    </a:lnTo>
                    <a:lnTo>
                      <a:pt x="350" y="88"/>
                    </a:lnTo>
                    <a:lnTo>
                      <a:pt x="404" y="94"/>
                    </a:lnTo>
                    <a:lnTo>
                      <a:pt x="430" y="100"/>
                    </a:lnTo>
                    <a:lnTo>
                      <a:pt x="454" y="106"/>
                    </a:lnTo>
                    <a:lnTo>
                      <a:pt x="478" y="114"/>
                    </a:lnTo>
                    <a:lnTo>
                      <a:pt x="502" y="122"/>
                    </a:lnTo>
                    <a:lnTo>
                      <a:pt x="526" y="130"/>
                    </a:lnTo>
                    <a:lnTo>
                      <a:pt x="548" y="142"/>
                    </a:lnTo>
                    <a:lnTo>
                      <a:pt x="570" y="152"/>
                    </a:lnTo>
                    <a:lnTo>
                      <a:pt x="592" y="166"/>
                    </a:lnTo>
                    <a:lnTo>
                      <a:pt x="614" y="180"/>
                    </a:lnTo>
                    <a:lnTo>
                      <a:pt x="634" y="194"/>
                    </a:lnTo>
                    <a:lnTo>
                      <a:pt x="652" y="210"/>
                    </a:lnTo>
                    <a:lnTo>
                      <a:pt x="672" y="226"/>
                    </a:lnTo>
                    <a:lnTo>
                      <a:pt x="694" y="248"/>
                    </a:lnTo>
                    <a:lnTo>
                      <a:pt x="714" y="270"/>
                    </a:lnTo>
                    <a:lnTo>
                      <a:pt x="736" y="296"/>
                    </a:lnTo>
                    <a:lnTo>
                      <a:pt x="756" y="322"/>
                    </a:lnTo>
                    <a:lnTo>
                      <a:pt x="776" y="348"/>
                    </a:lnTo>
                    <a:lnTo>
                      <a:pt x="776" y="350"/>
                    </a:lnTo>
                    <a:lnTo>
                      <a:pt x="780" y="352"/>
                    </a:lnTo>
                    <a:lnTo>
                      <a:pt x="776" y="354"/>
                    </a:lnTo>
                    <a:lnTo>
                      <a:pt x="740" y="360"/>
                    </a:lnTo>
                    <a:lnTo>
                      <a:pt x="716" y="366"/>
                    </a:lnTo>
                    <a:lnTo>
                      <a:pt x="698" y="340"/>
                    </a:lnTo>
                    <a:lnTo>
                      <a:pt x="678" y="316"/>
                    </a:lnTo>
                    <a:lnTo>
                      <a:pt x="654" y="292"/>
                    </a:lnTo>
                    <a:lnTo>
                      <a:pt x="628" y="270"/>
                    </a:lnTo>
                    <a:lnTo>
                      <a:pt x="594" y="246"/>
                    </a:lnTo>
                    <a:lnTo>
                      <a:pt x="558" y="226"/>
                    </a:lnTo>
                    <a:lnTo>
                      <a:pt x="520" y="208"/>
                    </a:lnTo>
                    <a:lnTo>
                      <a:pt x="478" y="194"/>
                    </a:lnTo>
                    <a:lnTo>
                      <a:pt x="434" y="184"/>
                    </a:lnTo>
                    <a:lnTo>
                      <a:pt x="388" y="176"/>
                    </a:lnTo>
                    <a:lnTo>
                      <a:pt x="338" y="172"/>
                    </a:lnTo>
                    <a:lnTo>
                      <a:pt x="288" y="170"/>
                    </a:lnTo>
                    <a:lnTo>
                      <a:pt x="254" y="170"/>
                    </a:lnTo>
                    <a:lnTo>
                      <a:pt x="242" y="172"/>
                    </a:lnTo>
                    <a:lnTo>
                      <a:pt x="212" y="174"/>
                    </a:lnTo>
                    <a:lnTo>
                      <a:pt x="184" y="176"/>
                    </a:lnTo>
                    <a:lnTo>
                      <a:pt x="156" y="182"/>
                    </a:lnTo>
                    <a:lnTo>
                      <a:pt x="128" y="190"/>
                    </a:lnTo>
                    <a:lnTo>
                      <a:pt x="142" y="174"/>
                    </a:lnTo>
                    <a:lnTo>
                      <a:pt x="144" y="168"/>
                    </a:lnTo>
                    <a:lnTo>
                      <a:pt x="146" y="164"/>
                    </a:lnTo>
                    <a:close/>
                    <a:moveTo>
                      <a:pt x="282" y="434"/>
                    </a:moveTo>
                    <a:lnTo>
                      <a:pt x="282" y="434"/>
                    </a:lnTo>
                    <a:lnTo>
                      <a:pt x="290" y="414"/>
                    </a:lnTo>
                    <a:lnTo>
                      <a:pt x="296" y="398"/>
                    </a:lnTo>
                    <a:lnTo>
                      <a:pt x="300" y="384"/>
                    </a:lnTo>
                    <a:lnTo>
                      <a:pt x="300" y="370"/>
                    </a:lnTo>
                    <a:lnTo>
                      <a:pt x="298" y="358"/>
                    </a:lnTo>
                    <a:lnTo>
                      <a:pt x="292" y="350"/>
                    </a:lnTo>
                    <a:lnTo>
                      <a:pt x="286" y="346"/>
                    </a:lnTo>
                    <a:lnTo>
                      <a:pt x="276" y="344"/>
                    </a:lnTo>
                    <a:lnTo>
                      <a:pt x="260" y="344"/>
                    </a:lnTo>
                    <a:lnTo>
                      <a:pt x="244" y="348"/>
                    </a:lnTo>
                    <a:lnTo>
                      <a:pt x="228" y="354"/>
                    </a:lnTo>
                    <a:lnTo>
                      <a:pt x="214" y="362"/>
                    </a:lnTo>
                    <a:lnTo>
                      <a:pt x="200" y="372"/>
                    </a:lnTo>
                    <a:lnTo>
                      <a:pt x="186" y="384"/>
                    </a:lnTo>
                    <a:lnTo>
                      <a:pt x="174" y="398"/>
                    </a:lnTo>
                    <a:lnTo>
                      <a:pt x="160" y="416"/>
                    </a:lnTo>
                    <a:lnTo>
                      <a:pt x="118" y="332"/>
                    </a:lnTo>
                    <a:lnTo>
                      <a:pt x="76" y="254"/>
                    </a:lnTo>
                    <a:lnTo>
                      <a:pt x="110" y="234"/>
                    </a:lnTo>
                    <a:lnTo>
                      <a:pt x="124" y="228"/>
                    </a:lnTo>
                    <a:lnTo>
                      <a:pt x="138" y="224"/>
                    </a:lnTo>
                    <a:lnTo>
                      <a:pt x="174" y="214"/>
                    </a:lnTo>
                    <a:lnTo>
                      <a:pt x="218" y="208"/>
                    </a:lnTo>
                    <a:lnTo>
                      <a:pt x="270" y="204"/>
                    </a:lnTo>
                    <a:lnTo>
                      <a:pt x="330" y="204"/>
                    </a:lnTo>
                    <a:lnTo>
                      <a:pt x="366" y="206"/>
                    </a:lnTo>
                    <a:lnTo>
                      <a:pt x="402" y="210"/>
                    </a:lnTo>
                    <a:lnTo>
                      <a:pt x="438" y="216"/>
                    </a:lnTo>
                    <a:lnTo>
                      <a:pt x="474" y="228"/>
                    </a:lnTo>
                    <a:lnTo>
                      <a:pt x="510" y="240"/>
                    </a:lnTo>
                    <a:lnTo>
                      <a:pt x="544" y="256"/>
                    </a:lnTo>
                    <a:lnTo>
                      <a:pt x="578" y="276"/>
                    </a:lnTo>
                    <a:lnTo>
                      <a:pt x="612" y="298"/>
                    </a:lnTo>
                    <a:lnTo>
                      <a:pt x="636" y="316"/>
                    </a:lnTo>
                    <a:lnTo>
                      <a:pt x="660" y="336"/>
                    </a:lnTo>
                    <a:lnTo>
                      <a:pt x="680" y="354"/>
                    </a:lnTo>
                    <a:lnTo>
                      <a:pt x="698" y="374"/>
                    </a:lnTo>
                    <a:lnTo>
                      <a:pt x="696" y="374"/>
                    </a:lnTo>
                    <a:lnTo>
                      <a:pt x="696" y="376"/>
                    </a:lnTo>
                    <a:lnTo>
                      <a:pt x="698" y="408"/>
                    </a:lnTo>
                    <a:lnTo>
                      <a:pt x="706" y="472"/>
                    </a:lnTo>
                    <a:lnTo>
                      <a:pt x="732" y="698"/>
                    </a:lnTo>
                    <a:lnTo>
                      <a:pt x="734" y="752"/>
                    </a:lnTo>
                    <a:lnTo>
                      <a:pt x="742" y="860"/>
                    </a:lnTo>
                    <a:lnTo>
                      <a:pt x="746" y="952"/>
                    </a:lnTo>
                    <a:lnTo>
                      <a:pt x="748" y="1024"/>
                    </a:lnTo>
                    <a:lnTo>
                      <a:pt x="748" y="1086"/>
                    </a:lnTo>
                    <a:lnTo>
                      <a:pt x="740" y="1074"/>
                    </a:lnTo>
                    <a:lnTo>
                      <a:pt x="728" y="1062"/>
                    </a:lnTo>
                    <a:lnTo>
                      <a:pt x="700" y="1034"/>
                    </a:lnTo>
                    <a:lnTo>
                      <a:pt x="684" y="1020"/>
                    </a:lnTo>
                    <a:lnTo>
                      <a:pt x="666" y="1008"/>
                    </a:lnTo>
                    <a:lnTo>
                      <a:pt x="650" y="996"/>
                    </a:lnTo>
                    <a:lnTo>
                      <a:pt x="634" y="988"/>
                    </a:lnTo>
                    <a:lnTo>
                      <a:pt x="618" y="982"/>
                    </a:lnTo>
                    <a:lnTo>
                      <a:pt x="604" y="976"/>
                    </a:lnTo>
                    <a:lnTo>
                      <a:pt x="590" y="974"/>
                    </a:lnTo>
                    <a:lnTo>
                      <a:pt x="576" y="972"/>
                    </a:lnTo>
                    <a:lnTo>
                      <a:pt x="528" y="974"/>
                    </a:lnTo>
                    <a:lnTo>
                      <a:pt x="486" y="980"/>
                    </a:lnTo>
                    <a:lnTo>
                      <a:pt x="466" y="984"/>
                    </a:lnTo>
                    <a:lnTo>
                      <a:pt x="450" y="988"/>
                    </a:lnTo>
                    <a:lnTo>
                      <a:pt x="434" y="994"/>
                    </a:lnTo>
                    <a:lnTo>
                      <a:pt x="420" y="1002"/>
                    </a:lnTo>
                    <a:lnTo>
                      <a:pt x="408" y="1010"/>
                    </a:lnTo>
                    <a:lnTo>
                      <a:pt x="396" y="1018"/>
                    </a:lnTo>
                    <a:lnTo>
                      <a:pt x="384" y="1028"/>
                    </a:lnTo>
                    <a:lnTo>
                      <a:pt x="372" y="1040"/>
                    </a:lnTo>
                    <a:lnTo>
                      <a:pt x="372" y="1038"/>
                    </a:lnTo>
                    <a:lnTo>
                      <a:pt x="352" y="956"/>
                    </a:lnTo>
                    <a:lnTo>
                      <a:pt x="330" y="876"/>
                    </a:lnTo>
                    <a:lnTo>
                      <a:pt x="306" y="800"/>
                    </a:lnTo>
                    <a:lnTo>
                      <a:pt x="284" y="726"/>
                    </a:lnTo>
                    <a:lnTo>
                      <a:pt x="328" y="724"/>
                    </a:lnTo>
                    <a:lnTo>
                      <a:pt x="366" y="720"/>
                    </a:lnTo>
                    <a:lnTo>
                      <a:pt x="380" y="716"/>
                    </a:lnTo>
                    <a:lnTo>
                      <a:pt x="392" y="712"/>
                    </a:lnTo>
                    <a:lnTo>
                      <a:pt x="402" y="706"/>
                    </a:lnTo>
                    <a:lnTo>
                      <a:pt x="410" y="700"/>
                    </a:lnTo>
                    <a:lnTo>
                      <a:pt x="416" y="694"/>
                    </a:lnTo>
                    <a:lnTo>
                      <a:pt x="418" y="684"/>
                    </a:lnTo>
                    <a:lnTo>
                      <a:pt x="420" y="672"/>
                    </a:lnTo>
                    <a:lnTo>
                      <a:pt x="422" y="656"/>
                    </a:lnTo>
                    <a:lnTo>
                      <a:pt x="420" y="640"/>
                    </a:lnTo>
                    <a:lnTo>
                      <a:pt x="416" y="624"/>
                    </a:lnTo>
                    <a:lnTo>
                      <a:pt x="410" y="612"/>
                    </a:lnTo>
                    <a:lnTo>
                      <a:pt x="402" y="602"/>
                    </a:lnTo>
                    <a:lnTo>
                      <a:pt x="394" y="598"/>
                    </a:lnTo>
                    <a:lnTo>
                      <a:pt x="386" y="592"/>
                    </a:lnTo>
                    <a:lnTo>
                      <a:pt x="364" y="584"/>
                    </a:lnTo>
                    <a:lnTo>
                      <a:pt x="336" y="576"/>
                    </a:lnTo>
                    <a:lnTo>
                      <a:pt x="300" y="574"/>
                    </a:lnTo>
                    <a:lnTo>
                      <a:pt x="304" y="572"/>
                    </a:lnTo>
                    <a:lnTo>
                      <a:pt x="338" y="550"/>
                    </a:lnTo>
                    <a:lnTo>
                      <a:pt x="364" y="534"/>
                    </a:lnTo>
                    <a:lnTo>
                      <a:pt x="378" y="524"/>
                    </a:lnTo>
                    <a:lnTo>
                      <a:pt x="388" y="514"/>
                    </a:lnTo>
                    <a:lnTo>
                      <a:pt x="396" y="504"/>
                    </a:lnTo>
                    <a:lnTo>
                      <a:pt x="398" y="498"/>
                    </a:lnTo>
                    <a:lnTo>
                      <a:pt x="398" y="490"/>
                    </a:lnTo>
                    <a:lnTo>
                      <a:pt x="394" y="482"/>
                    </a:lnTo>
                    <a:lnTo>
                      <a:pt x="386" y="476"/>
                    </a:lnTo>
                    <a:lnTo>
                      <a:pt x="374" y="472"/>
                    </a:lnTo>
                    <a:lnTo>
                      <a:pt x="358" y="470"/>
                    </a:lnTo>
                    <a:lnTo>
                      <a:pt x="338" y="468"/>
                    </a:lnTo>
                    <a:lnTo>
                      <a:pt x="324" y="470"/>
                    </a:lnTo>
                    <a:lnTo>
                      <a:pt x="306" y="474"/>
                    </a:lnTo>
                    <a:lnTo>
                      <a:pt x="254" y="490"/>
                    </a:lnTo>
                    <a:lnTo>
                      <a:pt x="252" y="488"/>
                    </a:lnTo>
                    <a:lnTo>
                      <a:pt x="282" y="434"/>
                    </a:lnTo>
                    <a:close/>
                    <a:moveTo>
                      <a:pt x="76" y="420"/>
                    </a:moveTo>
                    <a:lnTo>
                      <a:pt x="76" y="420"/>
                    </a:lnTo>
                    <a:lnTo>
                      <a:pt x="106" y="398"/>
                    </a:lnTo>
                    <a:lnTo>
                      <a:pt x="112" y="414"/>
                    </a:lnTo>
                    <a:lnTo>
                      <a:pt x="136" y="460"/>
                    </a:lnTo>
                    <a:lnTo>
                      <a:pt x="126" y="480"/>
                    </a:lnTo>
                    <a:lnTo>
                      <a:pt x="114" y="514"/>
                    </a:lnTo>
                    <a:lnTo>
                      <a:pt x="102" y="550"/>
                    </a:lnTo>
                    <a:lnTo>
                      <a:pt x="94" y="586"/>
                    </a:lnTo>
                    <a:lnTo>
                      <a:pt x="88" y="624"/>
                    </a:lnTo>
                    <a:lnTo>
                      <a:pt x="94" y="640"/>
                    </a:lnTo>
                    <a:lnTo>
                      <a:pt x="104" y="656"/>
                    </a:lnTo>
                    <a:lnTo>
                      <a:pt x="114" y="670"/>
                    </a:lnTo>
                    <a:lnTo>
                      <a:pt x="128" y="684"/>
                    </a:lnTo>
                    <a:lnTo>
                      <a:pt x="102" y="676"/>
                    </a:lnTo>
                    <a:lnTo>
                      <a:pt x="94" y="672"/>
                    </a:lnTo>
                    <a:lnTo>
                      <a:pt x="88" y="668"/>
                    </a:lnTo>
                    <a:lnTo>
                      <a:pt x="82" y="662"/>
                    </a:lnTo>
                    <a:lnTo>
                      <a:pt x="76" y="652"/>
                    </a:lnTo>
                    <a:lnTo>
                      <a:pt x="58" y="616"/>
                    </a:lnTo>
                    <a:lnTo>
                      <a:pt x="44" y="580"/>
                    </a:lnTo>
                    <a:lnTo>
                      <a:pt x="32" y="552"/>
                    </a:lnTo>
                    <a:lnTo>
                      <a:pt x="26" y="528"/>
                    </a:lnTo>
                    <a:lnTo>
                      <a:pt x="24" y="512"/>
                    </a:lnTo>
                    <a:lnTo>
                      <a:pt x="24" y="500"/>
                    </a:lnTo>
                    <a:lnTo>
                      <a:pt x="28" y="490"/>
                    </a:lnTo>
                    <a:lnTo>
                      <a:pt x="32" y="478"/>
                    </a:lnTo>
                    <a:lnTo>
                      <a:pt x="38" y="466"/>
                    </a:lnTo>
                    <a:lnTo>
                      <a:pt x="44" y="454"/>
                    </a:lnTo>
                    <a:lnTo>
                      <a:pt x="54" y="442"/>
                    </a:lnTo>
                    <a:lnTo>
                      <a:pt x="76" y="420"/>
                    </a:lnTo>
                    <a:close/>
                    <a:moveTo>
                      <a:pt x="208" y="520"/>
                    </a:moveTo>
                    <a:lnTo>
                      <a:pt x="208" y="520"/>
                    </a:lnTo>
                    <a:lnTo>
                      <a:pt x="180" y="558"/>
                    </a:lnTo>
                    <a:lnTo>
                      <a:pt x="164" y="578"/>
                    </a:lnTo>
                    <a:lnTo>
                      <a:pt x="166" y="584"/>
                    </a:lnTo>
                    <a:lnTo>
                      <a:pt x="176" y="594"/>
                    </a:lnTo>
                    <a:lnTo>
                      <a:pt x="190" y="578"/>
                    </a:lnTo>
                    <a:lnTo>
                      <a:pt x="220" y="550"/>
                    </a:lnTo>
                    <a:lnTo>
                      <a:pt x="228" y="542"/>
                    </a:lnTo>
                    <a:lnTo>
                      <a:pt x="252" y="522"/>
                    </a:lnTo>
                    <a:lnTo>
                      <a:pt x="276" y="508"/>
                    </a:lnTo>
                    <a:lnTo>
                      <a:pt x="288" y="502"/>
                    </a:lnTo>
                    <a:lnTo>
                      <a:pt x="298" y="498"/>
                    </a:lnTo>
                    <a:lnTo>
                      <a:pt x="308" y="496"/>
                    </a:lnTo>
                    <a:lnTo>
                      <a:pt x="320" y="496"/>
                    </a:lnTo>
                    <a:lnTo>
                      <a:pt x="368" y="498"/>
                    </a:lnTo>
                    <a:lnTo>
                      <a:pt x="340" y="518"/>
                    </a:lnTo>
                    <a:lnTo>
                      <a:pt x="280" y="562"/>
                    </a:lnTo>
                    <a:lnTo>
                      <a:pt x="236" y="594"/>
                    </a:lnTo>
                    <a:lnTo>
                      <a:pt x="220" y="608"/>
                    </a:lnTo>
                    <a:lnTo>
                      <a:pt x="214" y="614"/>
                    </a:lnTo>
                    <a:lnTo>
                      <a:pt x="214" y="618"/>
                    </a:lnTo>
                    <a:lnTo>
                      <a:pt x="216" y="622"/>
                    </a:lnTo>
                    <a:lnTo>
                      <a:pt x="220" y="624"/>
                    </a:lnTo>
                    <a:lnTo>
                      <a:pt x="224" y="626"/>
                    </a:lnTo>
                    <a:lnTo>
                      <a:pt x="234" y="624"/>
                    </a:lnTo>
                    <a:lnTo>
                      <a:pt x="244" y="614"/>
                    </a:lnTo>
                    <a:lnTo>
                      <a:pt x="248" y="610"/>
                    </a:lnTo>
                    <a:lnTo>
                      <a:pt x="262" y="606"/>
                    </a:lnTo>
                    <a:lnTo>
                      <a:pt x="278" y="602"/>
                    </a:lnTo>
                    <a:lnTo>
                      <a:pt x="300" y="598"/>
                    </a:lnTo>
                    <a:lnTo>
                      <a:pt x="324" y="598"/>
                    </a:lnTo>
                    <a:lnTo>
                      <a:pt x="336" y="598"/>
                    </a:lnTo>
                    <a:lnTo>
                      <a:pt x="348" y="602"/>
                    </a:lnTo>
                    <a:lnTo>
                      <a:pt x="360" y="606"/>
                    </a:lnTo>
                    <a:lnTo>
                      <a:pt x="372" y="614"/>
                    </a:lnTo>
                    <a:lnTo>
                      <a:pt x="384" y="622"/>
                    </a:lnTo>
                    <a:lnTo>
                      <a:pt x="392" y="632"/>
                    </a:lnTo>
                    <a:lnTo>
                      <a:pt x="398" y="644"/>
                    </a:lnTo>
                    <a:lnTo>
                      <a:pt x="400" y="656"/>
                    </a:lnTo>
                    <a:lnTo>
                      <a:pt x="402" y="666"/>
                    </a:lnTo>
                    <a:lnTo>
                      <a:pt x="400" y="674"/>
                    </a:lnTo>
                    <a:lnTo>
                      <a:pt x="396" y="680"/>
                    </a:lnTo>
                    <a:lnTo>
                      <a:pt x="388" y="686"/>
                    </a:lnTo>
                    <a:lnTo>
                      <a:pt x="380" y="690"/>
                    </a:lnTo>
                    <a:lnTo>
                      <a:pt x="368" y="694"/>
                    </a:lnTo>
                    <a:lnTo>
                      <a:pt x="356" y="698"/>
                    </a:lnTo>
                    <a:lnTo>
                      <a:pt x="324" y="702"/>
                    </a:lnTo>
                    <a:lnTo>
                      <a:pt x="282" y="702"/>
                    </a:lnTo>
                    <a:lnTo>
                      <a:pt x="276" y="702"/>
                    </a:lnTo>
                    <a:lnTo>
                      <a:pt x="238" y="702"/>
                    </a:lnTo>
                    <a:lnTo>
                      <a:pt x="206" y="698"/>
                    </a:lnTo>
                    <a:lnTo>
                      <a:pt x="180" y="692"/>
                    </a:lnTo>
                    <a:lnTo>
                      <a:pt x="158" y="686"/>
                    </a:lnTo>
                    <a:lnTo>
                      <a:pt x="140" y="676"/>
                    </a:lnTo>
                    <a:lnTo>
                      <a:pt x="134" y="670"/>
                    </a:lnTo>
                    <a:lnTo>
                      <a:pt x="128" y="662"/>
                    </a:lnTo>
                    <a:lnTo>
                      <a:pt x="118" y="654"/>
                    </a:lnTo>
                    <a:lnTo>
                      <a:pt x="112" y="640"/>
                    </a:lnTo>
                    <a:lnTo>
                      <a:pt x="108" y="624"/>
                    </a:lnTo>
                    <a:lnTo>
                      <a:pt x="106" y="604"/>
                    </a:lnTo>
                    <a:lnTo>
                      <a:pt x="108" y="590"/>
                    </a:lnTo>
                    <a:lnTo>
                      <a:pt x="110" y="568"/>
                    </a:lnTo>
                    <a:lnTo>
                      <a:pt x="118" y="542"/>
                    </a:lnTo>
                    <a:lnTo>
                      <a:pt x="130" y="514"/>
                    </a:lnTo>
                    <a:lnTo>
                      <a:pt x="148" y="486"/>
                    </a:lnTo>
                    <a:lnTo>
                      <a:pt x="154" y="474"/>
                    </a:lnTo>
                    <a:lnTo>
                      <a:pt x="174" y="444"/>
                    </a:lnTo>
                    <a:lnTo>
                      <a:pt x="196" y="418"/>
                    </a:lnTo>
                    <a:lnTo>
                      <a:pt x="220" y="396"/>
                    </a:lnTo>
                    <a:lnTo>
                      <a:pt x="232" y="388"/>
                    </a:lnTo>
                    <a:lnTo>
                      <a:pt x="244" y="380"/>
                    </a:lnTo>
                    <a:lnTo>
                      <a:pt x="258" y="374"/>
                    </a:lnTo>
                    <a:lnTo>
                      <a:pt x="270" y="370"/>
                    </a:lnTo>
                    <a:lnTo>
                      <a:pt x="270" y="382"/>
                    </a:lnTo>
                    <a:lnTo>
                      <a:pt x="268" y="398"/>
                    </a:lnTo>
                    <a:lnTo>
                      <a:pt x="262" y="412"/>
                    </a:lnTo>
                    <a:lnTo>
                      <a:pt x="258" y="430"/>
                    </a:lnTo>
                    <a:lnTo>
                      <a:pt x="240" y="464"/>
                    </a:lnTo>
                    <a:lnTo>
                      <a:pt x="216" y="504"/>
                    </a:lnTo>
                    <a:lnTo>
                      <a:pt x="208" y="520"/>
                    </a:lnTo>
                    <a:close/>
                    <a:moveTo>
                      <a:pt x="914" y="364"/>
                    </a:moveTo>
                    <a:lnTo>
                      <a:pt x="914" y="364"/>
                    </a:lnTo>
                    <a:lnTo>
                      <a:pt x="914" y="410"/>
                    </a:lnTo>
                    <a:lnTo>
                      <a:pt x="916" y="470"/>
                    </a:lnTo>
                    <a:lnTo>
                      <a:pt x="918" y="542"/>
                    </a:lnTo>
                    <a:lnTo>
                      <a:pt x="924" y="628"/>
                    </a:lnTo>
                    <a:lnTo>
                      <a:pt x="924" y="842"/>
                    </a:lnTo>
                    <a:lnTo>
                      <a:pt x="932" y="932"/>
                    </a:lnTo>
                    <a:lnTo>
                      <a:pt x="948" y="1116"/>
                    </a:lnTo>
                    <a:lnTo>
                      <a:pt x="784" y="1116"/>
                    </a:lnTo>
                    <a:lnTo>
                      <a:pt x="780" y="904"/>
                    </a:lnTo>
                    <a:lnTo>
                      <a:pt x="774" y="746"/>
                    </a:lnTo>
                    <a:lnTo>
                      <a:pt x="766" y="644"/>
                    </a:lnTo>
                    <a:lnTo>
                      <a:pt x="756" y="550"/>
                    </a:lnTo>
                    <a:lnTo>
                      <a:pt x="744" y="458"/>
                    </a:lnTo>
                    <a:lnTo>
                      <a:pt x="728" y="374"/>
                    </a:lnTo>
                    <a:lnTo>
                      <a:pt x="754" y="374"/>
                    </a:lnTo>
                    <a:lnTo>
                      <a:pt x="786" y="372"/>
                    </a:lnTo>
                    <a:lnTo>
                      <a:pt x="868" y="366"/>
                    </a:lnTo>
                    <a:lnTo>
                      <a:pt x="914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1800">
                  <a:latin typeface="Calibri" pitchFamily="34" charset="0"/>
                </a:endParaRPr>
              </a:p>
            </p:txBody>
          </p:sp>
        </p:grpSp>
        <p:sp>
          <p:nvSpPr>
            <p:cNvPr id="352" name="Oval Callout 351"/>
            <p:cNvSpPr/>
            <p:nvPr/>
          </p:nvSpPr>
          <p:spPr>
            <a:xfrm flipH="1">
              <a:off x="5029198" y="2514600"/>
              <a:ext cx="2076544" cy="1341352"/>
            </a:xfrm>
            <a:prstGeom prst="wedgeEllipseCallout">
              <a:avLst>
                <a:gd name="adj1" fmla="val -69667"/>
                <a:gd name="adj2" fmla="val 3180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Where are you @ 4pm?</a:t>
              </a:r>
            </a:p>
          </p:txBody>
        </p:sp>
      </p:grpSp>
      <p:sp>
        <p:nvSpPr>
          <p:cNvPr id="1049767" name="Text Box 167"/>
          <p:cNvSpPr txBox="1">
            <a:spLocks noChangeArrowheads="1"/>
          </p:cNvSpPr>
          <p:nvPr/>
        </p:nvSpPr>
        <p:spPr bwMode="auto">
          <a:xfrm>
            <a:off x="2033905" y="3036570"/>
            <a:ext cx="15605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Expression</a:t>
            </a:r>
          </a:p>
        </p:txBody>
      </p:sp>
      <p:sp>
        <p:nvSpPr>
          <p:cNvPr id="1049768" name="Text Box 168"/>
          <p:cNvSpPr txBox="1">
            <a:spLocks noChangeArrowheads="1"/>
          </p:cNvSpPr>
          <p:nvPr/>
        </p:nvSpPr>
        <p:spPr bwMode="auto">
          <a:xfrm>
            <a:off x="593725" y="4025900"/>
            <a:ext cx="24368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Location attribute</a:t>
            </a:r>
          </a:p>
        </p:txBody>
      </p:sp>
      <p:sp>
        <p:nvSpPr>
          <p:cNvPr id="1049769" name="Text Box 169"/>
          <p:cNvSpPr txBox="1">
            <a:spLocks noChangeArrowheads="1"/>
          </p:cNvSpPr>
          <p:nvPr/>
        </p:nvSpPr>
        <p:spPr bwMode="auto">
          <a:xfrm>
            <a:off x="5032375" y="3054350"/>
            <a:ext cx="19986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 attribute</a:t>
            </a:r>
          </a:p>
        </p:txBody>
      </p:sp>
      <p:sp>
        <p:nvSpPr>
          <p:cNvPr id="1049770" name="Line 170"/>
          <p:cNvSpPr>
            <a:spLocks noChangeShapeType="1"/>
          </p:cNvSpPr>
          <p:nvPr/>
        </p:nvSpPr>
        <p:spPr bwMode="auto">
          <a:xfrm>
            <a:off x="3619500" y="2990850"/>
            <a:ext cx="1428750" cy="12382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9771" name="Line 171"/>
          <p:cNvSpPr>
            <a:spLocks noChangeShapeType="1"/>
          </p:cNvSpPr>
          <p:nvPr/>
        </p:nvSpPr>
        <p:spPr bwMode="auto">
          <a:xfrm>
            <a:off x="3181350" y="5353050"/>
            <a:ext cx="1885950" cy="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9772" name="Line 172"/>
          <p:cNvSpPr>
            <a:spLocks noChangeShapeType="1"/>
          </p:cNvSpPr>
          <p:nvPr/>
        </p:nvSpPr>
        <p:spPr bwMode="auto">
          <a:xfrm>
            <a:off x="5981700" y="3429000"/>
            <a:ext cx="19050" cy="40005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9773" name="Picture 1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3884613"/>
            <a:ext cx="1676400" cy="2649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49774" name="AutoShape 174"/>
          <p:cNvSpPr>
            <a:spLocks noChangeArrowheads="1"/>
          </p:cNvSpPr>
          <p:nvPr/>
        </p:nvSpPr>
        <p:spPr bwMode="auto">
          <a:xfrm>
            <a:off x="7029450" y="4362450"/>
            <a:ext cx="1047750" cy="139065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9775" name="Text Box 175"/>
          <p:cNvSpPr txBox="1">
            <a:spLocks noChangeArrowheads="1"/>
          </p:cNvSpPr>
          <p:nvPr/>
        </p:nvSpPr>
        <p:spPr bwMode="auto">
          <a:xfrm>
            <a:off x="7013575" y="5797550"/>
            <a:ext cx="18843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Grant/Deny</a:t>
            </a:r>
          </a:p>
        </p:txBody>
      </p:sp>
      <p:sp>
        <p:nvSpPr>
          <p:cNvPr id="1049776" name="Text Box 176"/>
          <p:cNvSpPr txBox="1">
            <a:spLocks noChangeArrowheads="1"/>
          </p:cNvSpPr>
          <p:nvPr/>
        </p:nvSpPr>
        <p:spPr bwMode="auto">
          <a:xfrm>
            <a:off x="3641725" y="6022975"/>
            <a:ext cx="17811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Mechanism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31682</TotalTime>
  <Words>1936</Words>
  <Application>Microsoft Office PowerPoint</Application>
  <PresentationFormat>On-screen Show (4:3)</PresentationFormat>
  <Paragraphs>249</Paragraphs>
  <Slides>44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Profile</vt:lpstr>
      <vt:lpstr>Chart</vt:lpstr>
      <vt:lpstr>Slide 1</vt:lpstr>
      <vt:lpstr>Slide 2</vt:lpstr>
      <vt:lpstr>User-Controllable Privacy</vt:lpstr>
      <vt:lpstr>Mobile Social Networking Apps As a Case Study</vt:lpstr>
      <vt:lpstr>Our Own Location Sharing Platform</vt:lpstr>
      <vt:lpstr>Slide 6</vt:lpstr>
      <vt:lpstr>Some Sub-Questions</vt:lpstr>
      <vt:lpstr>How Rich Are People’s Policies?</vt:lpstr>
      <vt:lpstr>Privacy Mechanism</vt:lpstr>
      <vt:lpstr>Expressiveness and Efficiency</vt:lpstr>
      <vt:lpstr>Methodology for Designing Expressive Policy Mechanisms – version 1</vt:lpstr>
      <vt:lpstr>Slide 12</vt:lpstr>
      <vt:lpstr>Higher Accuracy Also Means More Sharing</vt:lpstr>
      <vt:lpstr>Slide 14</vt:lpstr>
      <vt:lpstr>Taking Into Account User Burden</vt:lpstr>
      <vt:lpstr>Revised Methodology (“version 2”)</vt:lpstr>
      <vt:lpstr>Slide 17</vt:lpstr>
      <vt:lpstr>Same Analysis for Facebook Friends Only</vt:lpstr>
      <vt:lpstr>Do Users Fully Leverage  More Expressive Settings?</vt:lpstr>
      <vt:lpstr>Can We Entice Users to Tweak their Policies?</vt:lpstr>
      <vt:lpstr>Could Auditing Help?</vt:lpstr>
      <vt:lpstr>Feedback Through Audit Logs</vt:lpstr>
      <vt:lpstr>Evaluating the Usefulness of Feedback: Before/After Surveys – Facebook Study</vt:lpstr>
      <vt:lpstr>Evaluating the Usefulness of Feedback: Looking at People’s Privacy Rules – Facebook Study</vt:lpstr>
      <vt:lpstr>Evaluating the Usefulness of Feedback: Do People Want it?</vt:lpstr>
      <vt:lpstr>Policy Evolution – with feedback</vt:lpstr>
      <vt:lpstr>Contrast this with Android or the iPhone</vt:lpstr>
      <vt:lpstr>Locaccino Today</vt:lpstr>
      <vt:lpstr>Can We Reduce User Burden?</vt:lpstr>
      <vt:lpstr>Can You Find a Default Policy?</vt:lpstr>
      <vt:lpstr>Clustering Canonical Policies – Privacy Personas</vt:lpstr>
      <vt:lpstr>Do Locations Have Intrinsic Privacy Preferences?</vt:lpstr>
      <vt:lpstr>Question: Can Machine Learning Help?</vt:lpstr>
      <vt:lpstr>User-Controllable Policy Learning (patent pending)</vt:lpstr>
      <vt:lpstr>User-Controlled Policy Learning (patent pending)</vt:lpstr>
      <vt:lpstr>Slide 36</vt:lpstr>
      <vt:lpstr>Exploring Neighboring Policies: Users Are More Likely to Understand Incremental Changes</vt:lpstr>
      <vt:lpstr>With Suggestions for Policy Refinement</vt:lpstr>
      <vt:lpstr>Slide 39</vt:lpstr>
      <vt:lpstr>Some Ongoing Work</vt:lpstr>
      <vt:lpstr>Concluding Remarks</vt:lpstr>
      <vt:lpstr>Q&amp;A</vt:lpstr>
      <vt:lpstr>Relevant Publications - I</vt:lpstr>
      <vt:lpstr>Relevant Publications - II</vt:lpstr>
    </vt:vector>
  </TitlesOfParts>
  <Company>CMU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e-SCM</dc:title>
  <dc:creator>Norman Sadeh</dc:creator>
  <cp:lastModifiedBy>Norman Sadeh</cp:lastModifiedBy>
  <cp:revision>1435</cp:revision>
  <cp:lastPrinted>1601-01-01T00:00:00Z</cp:lastPrinted>
  <dcterms:created xsi:type="dcterms:W3CDTF">2002-10-03T03:03:24Z</dcterms:created>
  <dcterms:modified xsi:type="dcterms:W3CDTF">2011-03-03T20:53:03Z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